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6" r:id="rId9"/>
    <p:sldId id="268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74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mailto:brian_swiger@ncsu.edu" TargetMode="External"/><Relationship Id="rId1" Type="http://schemas.openxmlformats.org/officeDocument/2006/relationships/hyperlink" Target="mailto:ncdesk@ncsu.edu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mailto:brian_swiger@ncsu.edu" TargetMode="External"/><Relationship Id="rId1" Type="http://schemas.openxmlformats.org/officeDocument/2006/relationships/hyperlink" Target="mailto:ncdesk@ncsu.ed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66FF15-3775-46E9-8492-984B55A1EFDD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A75E88B-AC89-449B-9F9A-F5BF8AA8D7F0}">
      <dgm:prSet/>
      <dgm:spPr/>
      <dgm:t>
        <a:bodyPr/>
        <a:lstStyle/>
        <a:p>
          <a:r>
            <a:rPr lang="en-US"/>
            <a:t>Test Materials &amp; Security Forms</a:t>
          </a:r>
        </a:p>
      </dgm:t>
    </dgm:pt>
    <dgm:pt modelId="{75BACC7B-5B49-4530-A054-5D026184FFA1}" type="parTrans" cxnId="{A3EE0585-B4E4-4A48-AB1D-A6A4B70520AF}">
      <dgm:prSet/>
      <dgm:spPr/>
      <dgm:t>
        <a:bodyPr/>
        <a:lstStyle/>
        <a:p>
          <a:endParaRPr lang="en-US"/>
        </a:p>
      </dgm:t>
    </dgm:pt>
    <dgm:pt modelId="{C4D3900F-877B-40AC-A008-1FEDBE9A08A7}" type="sibTrans" cxnId="{A3EE0585-B4E4-4A48-AB1D-A6A4B70520AF}">
      <dgm:prSet/>
      <dgm:spPr/>
      <dgm:t>
        <a:bodyPr/>
        <a:lstStyle/>
        <a:p>
          <a:endParaRPr lang="en-US"/>
        </a:p>
      </dgm:t>
    </dgm:pt>
    <dgm:pt modelId="{9D6AB4D3-345B-46C6-AC6D-5CB2A05139AF}">
      <dgm:prSet/>
      <dgm:spPr/>
      <dgm:t>
        <a:bodyPr/>
        <a:lstStyle/>
        <a:p>
          <a:r>
            <a:rPr lang="en-US"/>
            <a:t>Protocol for Tech Support</a:t>
          </a:r>
        </a:p>
      </dgm:t>
    </dgm:pt>
    <dgm:pt modelId="{C3352E8E-A280-42CC-82E3-B08E00AC7151}" type="parTrans" cxnId="{580842DD-47BC-4ECF-8E41-CAFC866BE155}">
      <dgm:prSet/>
      <dgm:spPr/>
      <dgm:t>
        <a:bodyPr/>
        <a:lstStyle/>
        <a:p>
          <a:endParaRPr lang="en-US"/>
        </a:p>
      </dgm:t>
    </dgm:pt>
    <dgm:pt modelId="{783E9566-F436-4714-897A-73C8349D1F6E}" type="sibTrans" cxnId="{580842DD-47BC-4ECF-8E41-CAFC866BE155}">
      <dgm:prSet/>
      <dgm:spPr/>
      <dgm:t>
        <a:bodyPr/>
        <a:lstStyle/>
        <a:p>
          <a:endParaRPr lang="en-US"/>
        </a:p>
      </dgm:t>
    </dgm:pt>
    <dgm:pt modelId="{8516E579-FDC6-4DDF-A55D-3B6B3CDAD9C7}">
      <dgm:prSet/>
      <dgm:spPr/>
      <dgm:t>
        <a:bodyPr/>
        <a:lstStyle/>
        <a:p>
          <a:r>
            <a:rPr lang="en-US"/>
            <a:t>Two Factor Authentication</a:t>
          </a:r>
        </a:p>
      </dgm:t>
    </dgm:pt>
    <dgm:pt modelId="{CF2D6DEE-0F0E-4A54-BAA1-CEE539624A61}" type="parTrans" cxnId="{F90872DA-3FF1-42B4-B305-84A9CE4FAD6F}">
      <dgm:prSet/>
      <dgm:spPr/>
      <dgm:t>
        <a:bodyPr/>
        <a:lstStyle/>
        <a:p>
          <a:endParaRPr lang="en-US"/>
        </a:p>
      </dgm:t>
    </dgm:pt>
    <dgm:pt modelId="{E304ED0B-A73B-49BF-8678-348A39029C3C}" type="sibTrans" cxnId="{F90872DA-3FF1-42B4-B305-84A9CE4FAD6F}">
      <dgm:prSet/>
      <dgm:spPr/>
      <dgm:t>
        <a:bodyPr/>
        <a:lstStyle/>
        <a:p>
          <a:endParaRPr lang="en-US"/>
        </a:p>
      </dgm:t>
    </dgm:pt>
    <dgm:pt modelId="{97BC059C-BDC4-435A-9141-872567FF2195}">
      <dgm:prSet/>
      <dgm:spPr/>
      <dgm:t>
        <a:bodyPr/>
        <a:lstStyle/>
        <a:p>
          <a:r>
            <a:rPr lang="en-US" dirty="0"/>
            <a:t>Accessing Class Roster Reports</a:t>
          </a:r>
        </a:p>
      </dgm:t>
    </dgm:pt>
    <dgm:pt modelId="{FC3628E5-0696-4E55-9979-132F61382B0F}" type="parTrans" cxnId="{971FC8EB-BBC8-4820-B5DC-1BB344EA3C29}">
      <dgm:prSet/>
      <dgm:spPr/>
      <dgm:t>
        <a:bodyPr/>
        <a:lstStyle/>
        <a:p>
          <a:endParaRPr lang="en-US"/>
        </a:p>
      </dgm:t>
    </dgm:pt>
    <dgm:pt modelId="{06895C48-A4E9-4F62-AF27-0397878038A7}" type="sibTrans" cxnId="{971FC8EB-BBC8-4820-B5DC-1BB344EA3C29}">
      <dgm:prSet/>
      <dgm:spPr/>
      <dgm:t>
        <a:bodyPr/>
        <a:lstStyle/>
        <a:p>
          <a:endParaRPr lang="en-US"/>
        </a:p>
      </dgm:t>
    </dgm:pt>
    <dgm:pt modelId="{C0159148-DF64-4B6B-ACED-58C5442FB069}">
      <dgm:prSet/>
      <dgm:spPr/>
      <dgm:t>
        <a:bodyPr/>
        <a:lstStyle/>
        <a:p>
          <a:r>
            <a:rPr lang="en-US" dirty="0"/>
            <a:t>Steps to Prepare for Testing</a:t>
          </a:r>
        </a:p>
      </dgm:t>
    </dgm:pt>
    <dgm:pt modelId="{4E3A79DD-4022-4274-A8B7-199CA0E51577}" type="parTrans" cxnId="{D565291A-004C-45D8-9DCC-9D62DE059E1B}">
      <dgm:prSet/>
      <dgm:spPr/>
      <dgm:t>
        <a:bodyPr/>
        <a:lstStyle/>
        <a:p>
          <a:endParaRPr lang="en-US"/>
        </a:p>
      </dgm:t>
    </dgm:pt>
    <dgm:pt modelId="{B065C12C-77BB-4085-BD7C-11D31DA95239}" type="sibTrans" cxnId="{D565291A-004C-45D8-9DCC-9D62DE059E1B}">
      <dgm:prSet/>
      <dgm:spPr/>
      <dgm:t>
        <a:bodyPr/>
        <a:lstStyle/>
        <a:p>
          <a:endParaRPr lang="en-US"/>
        </a:p>
      </dgm:t>
    </dgm:pt>
    <dgm:pt modelId="{CE0EB373-8792-4AFA-B259-30B1E1C2372A}">
      <dgm:prSet/>
      <dgm:spPr/>
      <dgm:t>
        <a:bodyPr/>
        <a:lstStyle/>
        <a:p>
          <a:r>
            <a:rPr lang="en-US" dirty="0"/>
            <a:t>TWS and ISRs</a:t>
          </a:r>
        </a:p>
      </dgm:t>
    </dgm:pt>
    <dgm:pt modelId="{8D2939A3-FED3-4005-9C45-967910B8BC98}" type="parTrans" cxnId="{2FCD3758-7ED7-48B0-84B4-55E9A7C58459}">
      <dgm:prSet/>
      <dgm:spPr/>
      <dgm:t>
        <a:bodyPr/>
        <a:lstStyle/>
        <a:p>
          <a:endParaRPr lang="en-US"/>
        </a:p>
      </dgm:t>
    </dgm:pt>
    <dgm:pt modelId="{C5037966-5855-4E77-AFB3-D4223ED83324}" type="sibTrans" cxnId="{2FCD3758-7ED7-48B0-84B4-55E9A7C58459}">
      <dgm:prSet/>
      <dgm:spPr/>
      <dgm:t>
        <a:bodyPr/>
        <a:lstStyle/>
        <a:p>
          <a:endParaRPr lang="en-US"/>
        </a:p>
      </dgm:t>
    </dgm:pt>
    <dgm:pt modelId="{58877C57-D407-49B6-B61A-93507C695A69}" type="pres">
      <dgm:prSet presAssocID="{3366FF15-3775-46E9-8492-984B55A1EFDD}" presName="linear" presStyleCnt="0">
        <dgm:presLayoutVars>
          <dgm:animLvl val="lvl"/>
          <dgm:resizeHandles val="exact"/>
        </dgm:presLayoutVars>
      </dgm:prSet>
      <dgm:spPr/>
    </dgm:pt>
    <dgm:pt modelId="{3BF1AFC7-F471-4116-9EA0-F0B8C1B6C0C5}" type="pres">
      <dgm:prSet presAssocID="{AA75E88B-AC89-449B-9F9A-F5BF8AA8D7F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87AABD94-089D-4633-BAD7-3CF32F288747}" type="pres">
      <dgm:prSet presAssocID="{C4D3900F-877B-40AC-A008-1FEDBE9A08A7}" presName="spacer" presStyleCnt="0"/>
      <dgm:spPr/>
    </dgm:pt>
    <dgm:pt modelId="{4F43357E-8444-4F44-871B-841A77CD2C70}" type="pres">
      <dgm:prSet presAssocID="{9D6AB4D3-345B-46C6-AC6D-5CB2A05139AF}" presName="parentText" presStyleLbl="node1" presStyleIdx="1" presStyleCnt="6" custLinFactNeighborX="0" custLinFactNeighborY="-60902">
        <dgm:presLayoutVars>
          <dgm:chMax val="0"/>
          <dgm:bulletEnabled val="1"/>
        </dgm:presLayoutVars>
      </dgm:prSet>
      <dgm:spPr/>
    </dgm:pt>
    <dgm:pt modelId="{35BE659B-D6A9-444C-B3A9-2A124FAEAD56}" type="pres">
      <dgm:prSet presAssocID="{783E9566-F436-4714-897A-73C8349D1F6E}" presName="spacer" presStyleCnt="0"/>
      <dgm:spPr/>
    </dgm:pt>
    <dgm:pt modelId="{06B848E1-2455-458B-ACF6-175587DB8C9D}" type="pres">
      <dgm:prSet presAssocID="{8516E579-FDC6-4DDF-A55D-3B6B3CDAD9C7}" presName="parentText" presStyleLbl="node1" presStyleIdx="2" presStyleCnt="6" custLinFactNeighborX="0" custLinFactNeighborY="-77667">
        <dgm:presLayoutVars>
          <dgm:chMax val="0"/>
          <dgm:bulletEnabled val="1"/>
        </dgm:presLayoutVars>
      </dgm:prSet>
      <dgm:spPr/>
    </dgm:pt>
    <dgm:pt modelId="{C5EA6198-1ACD-4F64-8560-5277FD2A2111}" type="pres">
      <dgm:prSet presAssocID="{E304ED0B-A73B-49BF-8678-348A39029C3C}" presName="spacer" presStyleCnt="0"/>
      <dgm:spPr/>
    </dgm:pt>
    <dgm:pt modelId="{B33A3F63-1836-4090-94DB-C93EB24E2B1D}" type="pres">
      <dgm:prSet presAssocID="{97BC059C-BDC4-435A-9141-872567FF2195}" presName="parentText" presStyleLbl="node1" presStyleIdx="3" presStyleCnt="6" custLinFactY="84855" custLinFactNeighborX="0" custLinFactNeighborY="100000">
        <dgm:presLayoutVars>
          <dgm:chMax val="0"/>
          <dgm:bulletEnabled val="1"/>
        </dgm:presLayoutVars>
      </dgm:prSet>
      <dgm:spPr/>
    </dgm:pt>
    <dgm:pt modelId="{58D6A599-3448-43D5-B873-837BE93F3105}" type="pres">
      <dgm:prSet presAssocID="{06895C48-A4E9-4F62-AF27-0397878038A7}" presName="spacer" presStyleCnt="0"/>
      <dgm:spPr/>
    </dgm:pt>
    <dgm:pt modelId="{7BAB1F16-1375-4A39-A89B-F85EDA95D27A}" type="pres">
      <dgm:prSet presAssocID="{C0159148-DF64-4B6B-ACED-58C5442FB069}" presName="parentText" presStyleLbl="node1" presStyleIdx="4" presStyleCnt="6" custLinFactY="-100000" custLinFactNeighborX="0" custLinFactNeighborY="-199858">
        <dgm:presLayoutVars>
          <dgm:chMax val="0"/>
          <dgm:bulletEnabled val="1"/>
        </dgm:presLayoutVars>
      </dgm:prSet>
      <dgm:spPr/>
    </dgm:pt>
    <dgm:pt modelId="{6A57C36B-C86C-4C83-91A6-1D0F33E3C7E8}" type="pres">
      <dgm:prSet presAssocID="{B065C12C-77BB-4085-BD7C-11D31DA95239}" presName="spacer" presStyleCnt="0"/>
      <dgm:spPr/>
    </dgm:pt>
    <dgm:pt modelId="{616A61E3-9DBD-488A-A872-02BCFE6836CF}" type="pres">
      <dgm:prSet presAssocID="{CE0EB373-8792-4AFA-B259-30B1E1C2372A}" presName="parentText" presStyleLbl="node1" presStyleIdx="5" presStyleCnt="6" custLinFactY="-8306" custLinFactNeighborX="0" custLinFactNeighborY="-100000">
        <dgm:presLayoutVars>
          <dgm:chMax val="0"/>
          <dgm:bulletEnabled val="1"/>
        </dgm:presLayoutVars>
      </dgm:prSet>
      <dgm:spPr/>
    </dgm:pt>
  </dgm:ptLst>
  <dgm:cxnLst>
    <dgm:cxn modelId="{D565291A-004C-45D8-9DCC-9D62DE059E1B}" srcId="{3366FF15-3775-46E9-8492-984B55A1EFDD}" destId="{C0159148-DF64-4B6B-ACED-58C5442FB069}" srcOrd="4" destOrd="0" parTransId="{4E3A79DD-4022-4274-A8B7-199CA0E51577}" sibTransId="{B065C12C-77BB-4085-BD7C-11D31DA95239}"/>
    <dgm:cxn modelId="{83CFFB1B-70E0-4E42-9650-03285F147122}" type="presOf" srcId="{AA75E88B-AC89-449B-9F9A-F5BF8AA8D7F0}" destId="{3BF1AFC7-F471-4116-9EA0-F0B8C1B6C0C5}" srcOrd="0" destOrd="0" presId="urn:microsoft.com/office/officeart/2005/8/layout/vList2"/>
    <dgm:cxn modelId="{3AC47146-D7B7-4297-A2C7-A5B9CBAB8EF4}" type="presOf" srcId="{9D6AB4D3-345B-46C6-AC6D-5CB2A05139AF}" destId="{4F43357E-8444-4F44-871B-841A77CD2C70}" srcOrd="0" destOrd="0" presId="urn:microsoft.com/office/officeart/2005/8/layout/vList2"/>
    <dgm:cxn modelId="{2FCD3758-7ED7-48B0-84B4-55E9A7C58459}" srcId="{3366FF15-3775-46E9-8492-984B55A1EFDD}" destId="{CE0EB373-8792-4AFA-B259-30B1E1C2372A}" srcOrd="5" destOrd="0" parTransId="{8D2939A3-FED3-4005-9C45-967910B8BC98}" sibTransId="{C5037966-5855-4E77-AFB3-D4223ED83324}"/>
    <dgm:cxn modelId="{93473F78-ACF8-4F23-A224-E58CF9361EE8}" type="presOf" srcId="{97BC059C-BDC4-435A-9141-872567FF2195}" destId="{B33A3F63-1836-4090-94DB-C93EB24E2B1D}" srcOrd="0" destOrd="0" presId="urn:microsoft.com/office/officeart/2005/8/layout/vList2"/>
    <dgm:cxn modelId="{A19C9584-23E1-4043-A818-E6B64F18ECB6}" type="presOf" srcId="{CE0EB373-8792-4AFA-B259-30B1E1C2372A}" destId="{616A61E3-9DBD-488A-A872-02BCFE6836CF}" srcOrd="0" destOrd="0" presId="urn:microsoft.com/office/officeart/2005/8/layout/vList2"/>
    <dgm:cxn modelId="{A3EE0585-B4E4-4A48-AB1D-A6A4B70520AF}" srcId="{3366FF15-3775-46E9-8492-984B55A1EFDD}" destId="{AA75E88B-AC89-449B-9F9A-F5BF8AA8D7F0}" srcOrd="0" destOrd="0" parTransId="{75BACC7B-5B49-4530-A054-5D026184FFA1}" sibTransId="{C4D3900F-877B-40AC-A008-1FEDBE9A08A7}"/>
    <dgm:cxn modelId="{B62D8B90-28AE-4AFC-9DDF-9B65CF621930}" type="presOf" srcId="{3366FF15-3775-46E9-8492-984B55A1EFDD}" destId="{58877C57-D407-49B6-B61A-93507C695A69}" srcOrd="0" destOrd="0" presId="urn:microsoft.com/office/officeart/2005/8/layout/vList2"/>
    <dgm:cxn modelId="{F90872DA-3FF1-42B4-B305-84A9CE4FAD6F}" srcId="{3366FF15-3775-46E9-8492-984B55A1EFDD}" destId="{8516E579-FDC6-4DDF-A55D-3B6B3CDAD9C7}" srcOrd="2" destOrd="0" parTransId="{CF2D6DEE-0F0E-4A54-BAA1-CEE539624A61}" sibTransId="{E304ED0B-A73B-49BF-8678-348A39029C3C}"/>
    <dgm:cxn modelId="{580842DD-47BC-4ECF-8E41-CAFC866BE155}" srcId="{3366FF15-3775-46E9-8492-984B55A1EFDD}" destId="{9D6AB4D3-345B-46C6-AC6D-5CB2A05139AF}" srcOrd="1" destOrd="0" parTransId="{C3352E8E-A280-42CC-82E3-B08E00AC7151}" sibTransId="{783E9566-F436-4714-897A-73C8349D1F6E}"/>
    <dgm:cxn modelId="{AADDD6E3-1C57-47D1-A5FC-7941EEFE926F}" type="presOf" srcId="{8516E579-FDC6-4DDF-A55D-3B6B3CDAD9C7}" destId="{06B848E1-2455-458B-ACF6-175587DB8C9D}" srcOrd="0" destOrd="0" presId="urn:microsoft.com/office/officeart/2005/8/layout/vList2"/>
    <dgm:cxn modelId="{FCFB8EE6-12B7-4D10-B25B-9997CC4D16CA}" type="presOf" srcId="{C0159148-DF64-4B6B-ACED-58C5442FB069}" destId="{7BAB1F16-1375-4A39-A89B-F85EDA95D27A}" srcOrd="0" destOrd="0" presId="urn:microsoft.com/office/officeart/2005/8/layout/vList2"/>
    <dgm:cxn modelId="{971FC8EB-BBC8-4820-B5DC-1BB344EA3C29}" srcId="{3366FF15-3775-46E9-8492-984B55A1EFDD}" destId="{97BC059C-BDC4-435A-9141-872567FF2195}" srcOrd="3" destOrd="0" parTransId="{FC3628E5-0696-4E55-9979-132F61382B0F}" sibTransId="{06895C48-A4E9-4F62-AF27-0397878038A7}"/>
    <dgm:cxn modelId="{F73CED84-61D1-47A6-ADA0-6150D2932475}" type="presParOf" srcId="{58877C57-D407-49B6-B61A-93507C695A69}" destId="{3BF1AFC7-F471-4116-9EA0-F0B8C1B6C0C5}" srcOrd="0" destOrd="0" presId="urn:microsoft.com/office/officeart/2005/8/layout/vList2"/>
    <dgm:cxn modelId="{55622C2E-8A6F-4BD0-9522-C3885A691208}" type="presParOf" srcId="{58877C57-D407-49B6-B61A-93507C695A69}" destId="{87AABD94-089D-4633-BAD7-3CF32F288747}" srcOrd="1" destOrd="0" presId="urn:microsoft.com/office/officeart/2005/8/layout/vList2"/>
    <dgm:cxn modelId="{F4E2BC60-1E28-4A4A-A665-6DD7384A344F}" type="presParOf" srcId="{58877C57-D407-49B6-B61A-93507C695A69}" destId="{4F43357E-8444-4F44-871B-841A77CD2C70}" srcOrd="2" destOrd="0" presId="urn:microsoft.com/office/officeart/2005/8/layout/vList2"/>
    <dgm:cxn modelId="{5FE7F8B3-A785-43AE-A538-905650CDA376}" type="presParOf" srcId="{58877C57-D407-49B6-B61A-93507C695A69}" destId="{35BE659B-D6A9-444C-B3A9-2A124FAEAD56}" srcOrd="3" destOrd="0" presId="urn:microsoft.com/office/officeart/2005/8/layout/vList2"/>
    <dgm:cxn modelId="{633DB7AC-A4A7-4C22-BE0F-1F05434A686E}" type="presParOf" srcId="{58877C57-D407-49B6-B61A-93507C695A69}" destId="{06B848E1-2455-458B-ACF6-175587DB8C9D}" srcOrd="4" destOrd="0" presId="urn:microsoft.com/office/officeart/2005/8/layout/vList2"/>
    <dgm:cxn modelId="{9488D41E-59EE-4132-A8D6-26C219632341}" type="presParOf" srcId="{58877C57-D407-49B6-B61A-93507C695A69}" destId="{C5EA6198-1ACD-4F64-8560-5277FD2A2111}" srcOrd="5" destOrd="0" presId="urn:microsoft.com/office/officeart/2005/8/layout/vList2"/>
    <dgm:cxn modelId="{E4C37E06-6D4D-49EB-B784-D948257588CC}" type="presParOf" srcId="{58877C57-D407-49B6-B61A-93507C695A69}" destId="{B33A3F63-1836-4090-94DB-C93EB24E2B1D}" srcOrd="6" destOrd="0" presId="urn:microsoft.com/office/officeart/2005/8/layout/vList2"/>
    <dgm:cxn modelId="{489476E3-AE20-44FB-85BD-D1338A4D17F8}" type="presParOf" srcId="{58877C57-D407-49B6-B61A-93507C695A69}" destId="{58D6A599-3448-43D5-B873-837BE93F3105}" srcOrd="7" destOrd="0" presId="urn:microsoft.com/office/officeart/2005/8/layout/vList2"/>
    <dgm:cxn modelId="{C25D9642-00F2-490E-B01D-FA0E19BF2773}" type="presParOf" srcId="{58877C57-D407-49B6-B61A-93507C695A69}" destId="{7BAB1F16-1375-4A39-A89B-F85EDA95D27A}" srcOrd="8" destOrd="0" presId="urn:microsoft.com/office/officeart/2005/8/layout/vList2"/>
    <dgm:cxn modelId="{2B2C860C-4B2E-478E-9458-A7F36CE7E5CF}" type="presParOf" srcId="{58877C57-D407-49B6-B61A-93507C695A69}" destId="{6A57C36B-C86C-4C83-91A6-1D0F33E3C7E8}" srcOrd="9" destOrd="0" presId="urn:microsoft.com/office/officeart/2005/8/layout/vList2"/>
    <dgm:cxn modelId="{6837E682-CBD7-425C-8C6D-1CF907B7303E}" type="presParOf" srcId="{58877C57-D407-49B6-B61A-93507C695A69}" destId="{616A61E3-9DBD-488A-A872-02BCFE6836C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CB84A0-F85D-487F-975E-C76A9837173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83A6A34-1104-4137-A990-F7854E01B94E}">
      <dgm:prSet/>
      <dgm:spPr/>
      <dgm:t>
        <a:bodyPr/>
        <a:lstStyle/>
        <a:p>
          <a:r>
            <a:rPr lang="en-US"/>
            <a:t>STCs will receive Test Administration Guides and Graph Paper. School ID will be at the top of the order form.</a:t>
          </a:r>
        </a:p>
      </dgm:t>
    </dgm:pt>
    <dgm:pt modelId="{4536F9B7-4A8A-46FF-BC4D-697203D2E53D}" type="parTrans" cxnId="{A30A6931-B314-4AC7-92C7-28C62B363B64}">
      <dgm:prSet/>
      <dgm:spPr/>
      <dgm:t>
        <a:bodyPr/>
        <a:lstStyle/>
        <a:p>
          <a:endParaRPr lang="en-US"/>
        </a:p>
      </dgm:t>
    </dgm:pt>
    <dgm:pt modelId="{8AA63543-F194-4D8D-83C1-FC0DED2FF3C9}" type="sibTrans" cxnId="{A30A6931-B314-4AC7-92C7-28C62B363B64}">
      <dgm:prSet/>
      <dgm:spPr/>
      <dgm:t>
        <a:bodyPr/>
        <a:lstStyle/>
        <a:p>
          <a:endParaRPr lang="en-US"/>
        </a:p>
      </dgm:t>
    </dgm:pt>
    <dgm:pt modelId="{7C5436B3-ED9D-4C8F-A7DE-FC08A8224336}">
      <dgm:prSet/>
      <dgm:spPr/>
      <dgm:t>
        <a:bodyPr/>
        <a:lstStyle/>
        <a:p>
          <a:r>
            <a:rPr lang="en-US"/>
            <a:t>A return label will be in each shipment.</a:t>
          </a:r>
        </a:p>
      </dgm:t>
    </dgm:pt>
    <dgm:pt modelId="{0A921593-CBF8-42CB-B10B-7C7809DC5986}" type="parTrans" cxnId="{76C02A0E-8339-4E88-917D-3AA79879B029}">
      <dgm:prSet/>
      <dgm:spPr/>
      <dgm:t>
        <a:bodyPr/>
        <a:lstStyle/>
        <a:p>
          <a:endParaRPr lang="en-US"/>
        </a:p>
      </dgm:t>
    </dgm:pt>
    <dgm:pt modelId="{2DC32B1F-A63E-4EDA-8F80-8FDC80A801B0}" type="sibTrans" cxnId="{76C02A0E-8339-4E88-917D-3AA79879B029}">
      <dgm:prSet/>
      <dgm:spPr/>
      <dgm:t>
        <a:bodyPr/>
        <a:lstStyle/>
        <a:p>
          <a:endParaRPr lang="en-US"/>
        </a:p>
      </dgm:t>
    </dgm:pt>
    <dgm:pt modelId="{6E6B219C-BF81-42A9-BA66-7D1235C7E48A}">
      <dgm:prSet/>
      <dgm:spPr/>
      <dgm:t>
        <a:bodyPr/>
        <a:lstStyle/>
        <a:p>
          <a:r>
            <a:rPr lang="en-US"/>
            <a:t>Print out Test Administrator and Proctor Security Agreements from NPSTS webpage as needed and return with materials.</a:t>
          </a:r>
        </a:p>
      </dgm:t>
    </dgm:pt>
    <dgm:pt modelId="{D330C76F-3471-4EAC-B69F-411A9B63D64E}" type="parTrans" cxnId="{EC385647-3E5F-4F24-8622-9EE16E857EE6}">
      <dgm:prSet/>
      <dgm:spPr/>
      <dgm:t>
        <a:bodyPr/>
        <a:lstStyle/>
        <a:p>
          <a:endParaRPr lang="en-US"/>
        </a:p>
      </dgm:t>
    </dgm:pt>
    <dgm:pt modelId="{CCE246F8-52E4-44A2-98B2-A137E1949675}" type="sibTrans" cxnId="{EC385647-3E5F-4F24-8622-9EE16E857EE6}">
      <dgm:prSet/>
      <dgm:spPr/>
      <dgm:t>
        <a:bodyPr/>
        <a:lstStyle/>
        <a:p>
          <a:endParaRPr lang="en-US"/>
        </a:p>
      </dgm:t>
    </dgm:pt>
    <dgm:pt modelId="{16B8EAA1-2117-40C2-9F56-1E9A1749DF04}">
      <dgm:prSet/>
      <dgm:spPr/>
      <dgm:t>
        <a:bodyPr/>
        <a:lstStyle/>
        <a:p>
          <a:r>
            <a:rPr lang="en-US"/>
            <a:t>Email Brian if you have a testing irregularity. A form will be required to document it.</a:t>
          </a:r>
        </a:p>
      </dgm:t>
    </dgm:pt>
    <dgm:pt modelId="{1F132F09-C015-4646-9728-D12CAAA328AD}" type="parTrans" cxnId="{1199D033-84BC-439C-A2F5-D364EE2DE72F}">
      <dgm:prSet/>
      <dgm:spPr/>
      <dgm:t>
        <a:bodyPr/>
        <a:lstStyle/>
        <a:p>
          <a:endParaRPr lang="en-US"/>
        </a:p>
      </dgm:t>
    </dgm:pt>
    <dgm:pt modelId="{16F2720C-770A-4C7B-990F-EF223BDC914B}" type="sibTrans" cxnId="{1199D033-84BC-439C-A2F5-D364EE2DE72F}">
      <dgm:prSet/>
      <dgm:spPr/>
      <dgm:t>
        <a:bodyPr/>
        <a:lstStyle/>
        <a:p>
          <a:endParaRPr lang="en-US"/>
        </a:p>
      </dgm:t>
    </dgm:pt>
    <dgm:pt modelId="{FB5A83EC-D210-4B1C-9549-6F514C7EBD79}" type="pres">
      <dgm:prSet presAssocID="{98CB84A0-F85D-487F-975E-C76A9837173A}" presName="linear" presStyleCnt="0">
        <dgm:presLayoutVars>
          <dgm:animLvl val="lvl"/>
          <dgm:resizeHandles val="exact"/>
        </dgm:presLayoutVars>
      </dgm:prSet>
      <dgm:spPr/>
    </dgm:pt>
    <dgm:pt modelId="{ADEF0BF2-63F2-401D-BDEE-42838DE21C3C}" type="pres">
      <dgm:prSet presAssocID="{A83A6A34-1104-4137-A990-F7854E01B94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2DFD648-017F-452B-8143-ECC6225E3425}" type="pres">
      <dgm:prSet presAssocID="{8AA63543-F194-4D8D-83C1-FC0DED2FF3C9}" presName="spacer" presStyleCnt="0"/>
      <dgm:spPr/>
    </dgm:pt>
    <dgm:pt modelId="{751E99D3-70BD-4C3B-A72B-DC2A78F69731}" type="pres">
      <dgm:prSet presAssocID="{7C5436B3-ED9D-4C8F-A7DE-FC08A822433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528D9FA-97F2-406B-BDBD-CA29AB6561CC}" type="pres">
      <dgm:prSet presAssocID="{2DC32B1F-A63E-4EDA-8F80-8FDC80A801B0}" presName="spacer" presStyleCnt="0"/>
      <dgm:spPr/>
    </dgm:pt>
    <dgm:pt modelId="{1EEB6A6E-170C-40D3-9D63-08182139577B}" type="pres">
      <dgm:prSet presAssocID="{6E6B219C-BF81-42A9-BA66-7D1235C7E48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A8E664F-CA7A-43FB-99C8-541FCBBD144C}" type="pres">
      <dgm:prSet presAssocID="{CCE246F8-52E4-44A2-98B2-A137E1949675}" presName="spacer" presStyleCnt="0"/>
      <dgm:spPr/>
    </dgm:pt>
    <dgm:pt modelId="{14C98C90-3560-4914-806B-26FBDAEAE79E}" type="pres">
      <dgm:prSet presAssocID="{16B8EAA1-2117-40C2-9F56-1E9A1749DF0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8D4CB08-BF78-47FA-A55A-1E9FF03330D6}" type="presOf" srcId="{6E6B219C-BF81-42A9-BA66-7D1235C7E48A}" destId="{1EEB6A6E-170C-40D3-9D63-08182139577B}" srcOrd="0" destOrd="0" presId="urn:microsoft.com/office/officeart/2005/8/layout/vList2"/>
    <dgm:cxn modelId="{76C02A0E-8339-4E88-917D-3AA79879B029}" srcId="{98CB84A0-F85D-487F-975E-C76A9837173A}" destId="{7C5436B3-ED9D-4C8F-A7DE-FC08A8224336}" srcOrd="1" destOrd="0" parTransId="{0A921593-CBF8-42CB-B10B-7C7809DC5986}" sibTransId="{2DC32B1F-A63E-4EDA-8F80-8FDC80A801B0}"/>
    <dgm:cxn modelId="{C029BD25-F350-42AD-AA33-E28A33065C64}" type="presOf" srcId="{98CB84A0-F85D-487F-975E-C76A9837173A}" destId="{FB5A83EC-D210-4B1C-9549-6F514C7EBD79}" srcOrd="0" destOrd="0" presId="urn:microsoft.com/office/officeart/2005/8/layout/vList2"/>
    <dgm:cxn modelId="{939BB82D-953A-4B9B-B161-ADBE8B1079B3}" type="presOf" srcId="{A83A6A34-1104-4137-A990-F7854E01B94E}" destId="{ADEF0BF2-63F2-401D-BDEE-42838DE21C3C}" srcOrd="0" destOrd="0" presId="urn:microsoft.com/office/officeart/2005/8/layout/vList2"/>
    <dgm:cxn modelId="{A30A6931-B314-4AC7-92C7-28C62B363B64}" srcId="{98CB84A0-F85D-487F-975E-C76A9837173A}" destId="{A83A6A34-1104-4137-A990-F7854E01B94E}" srcOrd="0" destOrd="0" parTransId="{4536F9B7-4A8A-46FF-BC4D-697203D2E53D}" sibTransId="{8AA63543-F194-4D8D-83C1-FC0DED2FF3C9}"/>
    <dgm:cxn modelId="{1199D033-84BC-439C-A2F5-D364EE2DE72F}" srcId="{98CB84A0-F85D-487F-975E-C76A9837173A}" destId="{16B8EAA1-2117-40C2-9F56-1E9A1749DF04}" srcOrd="3" destOrd="0" parTransId="{1F132F09-C015-4646-9728-D12CAAA328AD}" sibTransId="{16F2720C-770A-4C7B-990F-EF223BDC914B}"/>
    <dgm:cxn modelId="{EC385647-3E5F-4F24-8622-9EE16E857EE6}" srcId="{98CB84A0-F85D-487F-975E-C76A9837173A}" destId="{6E6B219C-BF81-42A9-BA66-7D1235C7E48A}" srcOrd="2" destOrd="0" parTransId="{D330C76F-3471-4EAC-B69F-411A9B63D64E}" sibTransId="{CCE246F8-52E4-44A2-98B2-A137E1949675}"/>
    <dgm:cxn modelId="{AB36FEBE-1E88-49BA-8F57-E8F20268CD99}" type="presOf" srcId="{16B8EAA1-2117-40C2-9F56-1E9A1749DF04}" destId="{14C98C90-3560-4914-806B-26FBDAEAE79E}" srcOrd="0" destOrd="0" presId="urn:microsoft.com/office/officeart/2005/8/layout/vList2"/>
    <dgm:cxn modelId="{AF4162EA-015D-4793-B73B-A791C29C0753}" type="presOf" srcId="{7C5436B3-ED9D-4C8F-A7DE-FC08A8224336}" destId="{751E99D3-70BD-4C3B-A72B-DC2A78F69731}" srcOrd="0" destOrd="0" presId="urn:microsoft.com/office/officeart/2005/8/layout/vList2"/>
    <dgm:cxn modelId="{FA3CE37F-6988-4010-AC10-61F300351D92}" type="presParOf" srcId="{FB5A83EC-D210-4B1C-9549-6F514C7EBD79}" destId="{ADEF0BF2-63F2-401D-BDEE-42838DE21C3C}" srcOrd="0" destOrd="0" presId="urn:microsoft.com/office/officeart/2005/8/layout/vList2"/>
    <dgm:cxn modelId="{21014880-F63E-4311-8E7D-598AA0B46A00}" type="presParOf" srcId="{FB5A83EC-D210-4B1C-9549-6F514C7EBD79}" destId="{22DFD648-017F-452B-8143-ECC6225E3425}" srcOrd="1" destOrd="0" presId="urn:microsoft.com/office/officeart/2005/8/layout/vList2"/>
    <dgm:cxn modelId="{43A4C0A3-23BE-4962-AE5E-935559D7EB08}" type="presParOf" srcId="{FB5A83EC-D210-4B1C-9549-6F514C7EBD79}" destId="{751E99D3-70BD-4C3B-A72B-DC2A78F69731}" srcOrd="2" destOrd="0" presId="urn:microsoft.com/office/officeart/2005/8/layout/vList2"/>
    <dgm:cxn modelId="{C280A1EF-475C-4F37-A9A0-79DA72858B84}" type="presParOf" srcId="{FB5A83EC-D210-4B1C-9549-6F514C7EBD79}" destId="{5528D9FA-97F2-406B-BDBD-CA29AB6561CC}" srcOrd="3" destOrd="0" presId="urn:microsoft.com/office/officeart/2005/8/layout/vList2"/>
    <dgm:cxn modelId="{EE02A9F6-E0A9-4D90-8BCB-D569D1D8B6D3}" type="presParOf" srcId="{FB5A83EC-D210-4B1C-9549-6F514C7EBD79}" destId="{1EEB6A6E-170C-40D3-9D63-08182139577B}" srcOrd="4" destOrd="0" presId="urn:microsoft.com/office/officeart/2005/8/layout/vList2"/>
    <dgm:cxn modelId="{2ED373F0-5170-4C9D-81CD-9275AFBEDF21}" type="presParOf" srcId="{FB5A83EC-D210-4B1C-9549-6F514C7EBD79}" destId="{9A8E664F-CA7A-43FB-99C8-541FCBBD144C}" srcOrd="5" destOrd="0" presId="urn:microsoft.com/office/officeart/2005/8/layout/vList2"/>
    <dgm:cxn modelId="{3B7F412F-ECA8-4CBF-A3C3-5E2AE881F0AF}" type="presParOf" srcId="{FB5A83EC-D210-4B1C-9549-6F514C7EBD79}" destId="{14C98C90-3560-4914-806B-26FBDAEAE79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78BB1D-2171-42DC-AC77-341A290A034F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BBED280-064A-4457-A587-6EE817864582}">
      <dgm:prSet/>
      <dgm:spPr/>
      <dgm:t>
        <a:bodyPr/>
        <a:lstStyle/>
        <a:p>
          <a:r>
            <a:rPr lang="en-US" dirty="0"/>
            <a:t>Go to NPSTS webpage and use provided documentation. Everything you need for administering online tests is there.</a:t>
          </a:r>
        </a:p>
      </dgm:t>
    </dgm:pt>
    <dgm:pt modelId="{E7D63D38-7E4E-4D62-BB6A-98C7F62FE3AD}" type="parTrans" cxnId="{815A70A7-04D2-4D69-8214-6BC82A7F99FE}">
      <dgm:prSet/>
      <dgm:spPr/>
      <dgm:t>
        <a:bodyPr/>
        <a:lstStyle/>
        <a:p>
          <a:endParaRPr lang="en-US"/>
        </a:p>
      </dgm:t>
    </dgm:pt>
    <dgm:pt modelId="{B844B9F6-8064-4B15-898D-B64759E66EC3}" type="sibTrans" cxnId="{815A70A7-04D2-4D69-8214-6BC82A7F99FE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E14C4A56-A41D-4E8B-A8CD-971537BC0118}">
      <dgm:prSet/>
      <dgm:spPr/>
      <dgm:t>
        <a:bodyPr/>
        <a:lstStyle/>
        <a:p>
          <a:r>
            <a:rPr lang="en-US"/>
            <a:t>Call or email the help desk (919-515-1320 or </a:t>
          </a:r>
          <a:r>
            <a:rPr lang="en-US">
              <a:hlinkClick xmlns:r="http://schemas.openxmlformats.org/officeDocument/2006/relationships" r:id="rId1"/>
            </a:rPr>
            <a:t>ncdesk@ncsu.edu</a:t>
          </a:r>
          <a:r>
            <a:rPr lang="en-US"/>
            <a:t>). Be sure to identify yourself as a </a:t>
          </a:r>
          <a:br>
            <a:rPr lang="en-US"/>
          </a:br>
          <a:r>
            <a:rPr lang="en-US"/>
            <a:t>non-public school.</a:t>
          </a:r>
        </a:p>
      </dgm:t>
    </dgm:pt>
    <dgm:pt modelId="{AB61C70F-46DF-4348-A9E9-C5DE763313E0}" type="parTrans" cxnId="{8572D473-6DF9-4994-882D-FD4750BA4E05}">
      <dgm:prSet/>
      <dgm:spPr/>
      <dgm:t>
        <a:bodyPr/>
        <a:lstStyle/>
        <a:p>
          <a:endParaRPr lang="en-US"/>
        </a:p>
      </dgm:t>
    </dgm:pt>
    <dgm:pt modelId="{FA54620B-38D7-4E07-BC26-183D402C99A4}" type="sibTrans" cxnId="{8572D473-6DF9-4994-882D-FD4750BA4E05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01B65F14-A29F-4031-8E36-97E1B56ACCDC}">
      <dgm:prSet/>
      <dgm:spPr/>
      <dgm:t>
        <a:bodyPr/>
        <a:lstStyle/>
        <a:p>
          <a:r>
            <a:rPr lang="en-US"/>
            <a:t>Call or email Brian (919-515-4624 or </a:t>
          </a:r>
          <a:r>
            <a:rPr lang="en-US">
              <a:hlinkClick xmlns:r="http://schemas.openxmlformats.org/officeDocument/2006/relationships" r:id="rId2"/>
            </a:rPr>
            <a:t>brian_swiger@ncsu.edu</a:t>
          </a:r>
          <a:r>
            <a:rPr lang="en-US"/>
            <a:t>)</a:t>
          </a:r>
        </a:p>
      </dgm:t>
    </dgm:pt>
    <dgm:pt modelId="{A8DC9102-3D50-4D74-A2BF-C7CA49361452}" type="parTrans" cxnId="{5E4ECAE5-CE32-4015-B376-C3B68281DEF9}">
      <dgm:prSet/>
      <dgm:spPr/>
      <dgm:t>
        <a:bodyPr/>
        <a:lstStyle/>
        <a:p>
          <a:endParaRPr lang="en-US"/>
        </a:p>
      </dgm:t>
    </dgm:pt>
    <dgm:pt modelId="{625E936C-4BEE-4B1E-9D6C-F456C621F2DB}" type="sibTrans" cxnId="{5E4ECAE5-CE32-4015-B376-C3B68281DEF9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E020C259-2900-4FDE-8131-F56F92A604FE}" type="pres">
      <dgm:prSet presAssocID="{2978BB1D-2171-42DC-AC77-341A290A034F}" presName="Name0" presStyleCnt="0">
        <dgm:presLayoutVars>
          <dgm:animLvl val="lvl"/>
          <dgm:resizeHandles val="exact"/>
        </dgm:presLayoutVars>
      </dgm:prSet>
      <dgm:spPr/>
    </dgm:pt>
    <dgm:pt modelId="{A7E8EC0C-946F-4CAC-894F-0CC456A0145F}" type="pres">
      <dgm:prSet presAssocID="{9BBED280-064A-4457-A587-6EE817864582}" presName="compositeNode" presStyleCnt="0">
        <dgm:presLayoutVars>
          <dgm:bulletEnabled val="1"/>
        </dgm:presLayoutVars>
      </dgm:prSet>
      <dgm:spPr/>
    </dgm:pt>
    <dgm:pt modelId="{303D7FFD-3346-4F3A-A571-020866E62CBF}" type="pres">
      <dgm:prSet presAssocID="{9BBED280-064A-4457-A587-6EE817864582}" presName="bgRect" presStyleLbl="alignNode1" presStyleIdx="0" presStyleCnt="3"/>
      <dgm:spPr/>
    </dgm:pt>
    <dgm:pt modelId="{27D5CADB-1652-4A04-8024-F580B8ABAD6B}" type="pres">
      <dgm:prSet presAssocID="{B844B9F6-8064-4B15-898D-B64759E66EC3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742F0E8C-6267-4231-B2E8-ABA526781059}" type="pres">
      <dgm:prSet presAssocID="{9BBED280-064A-4457-A587-6EE817864582}" presName="nodeRect" presStyleLbl="alignNode1" presStyleIdx="0" presStyleCnt="3">
        <dgm:presLayoutVars>
          <dgm:bulletEnabled val="1"/>
        </dgm:presLayoutVars>
      </dgm:prSet>
      <dgm:spPr/>
    </dgm:pt>
    <dgm:pt modelId="{AADBA975-A17E-4BA6-AF93-B3AA262050B7}" type="pres">
      <dgm:prSet presAssocID="{B844B9F6-8064-4B15-898D-B64759E66EC3}" presName="sibTrans" presStyleCnt="0"/>
      <dgm:spPr/>
    </dgm:pt>
    <dgm:pt modelId="{FB131891-61EF-4A41-98C0-01DBBDEAA0A2}" type="pres">
      <dgm:prSet presAssocID="{E14C4A56-A41D-4E8B-A8CD-971537BC0118}" presName="compositeNode" presStyleCnt="0">
        <dgm:presLayoutVars>
          <dgm:bulletEnabled val="1"/>
        </dgm:presLayoutVars>
      </dgm:prSet>
      <dgm:spPr/>
    </dgm:pt>
    <dgm:pt modelId="{E08FF7C1-827E-470D-B0FB-35011F709033}" type="pres">
      <dgm:prSet presAssocID="{E14C4A56-A41D-4E8B-A8CD-971537BC0118}" presName="bgRect" presStyleLbl="alignNode1" presStyleIdx="1" presStyleCnt="3"/>
      <dgm:spPr/>
    </dgm:pt>
    <dgm:pt modelId="{9557EA3C-79F2-474E-A01B-B889E0A18971}" type="pres">
      <dgm:prSet presAssocID="{FA54620B-38D7-4E07-BC26-183D402C99A4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7AF307C9-D540-4C55-B608-A5DB8493E068}" type="pres">
      <dgm:prSet presAssocID="{E14C4A56-A41D-4E8B-A8CD-971537BC0118}" presName="nodeRect" presStyleLbl="alignNode1" presStyleIdx="1" presStyleCnt="3">
        <dgm:presLayoutVars>
          <dgm:bulletEnabled val="1"/>
        </dgm:presLayoutVars>
      </dgm:prSet>
      <dgm:spPr/>
    </dgm:pt>
    <dgm:pt modelId="{16B95FE9-4928-40C5-9985-C53BD90E50A7}" type="pres">
      <dgm:prSet presAssocID="{FA54620B-38D7-4E07-BC26-183D402C99A4}" presName="sibTrans" presStyleCnt="0"/>
      <dgm:spPr/>
    </dgm:pt>
    <dgm:pt modelId="{98D77110-F977-4C44-A797-6E51E17641F2}" type="pres">
      <dgm:prSet presAssocID="{01B65F14-A29F-4031-8E36-97E1B56ACCDC}" presName="compositeNode" presStyleCnt="0">
        <dgm:presLayoutVars>
          <dgm:bulletEnabled val="1"/>
        </dgm:presLayoutVars>
      </dgm:prSet>
      <dgm:spPr/>
    </dgm:pt>
    <dgm:pt modelId="{A48E35A5-E7D6-4CF4-AF2D-071C983B964A}" type="pres">
      <dgm:prSet presAssocID="{01B65F14-A29F-4031-8E36-97E1B56ACCDC}" presName="bgRect" presStyleLbl="alignNode1" presStyleIdx="2" presStyleCnt="3"/>
      <dgm:spPr/>
    </dgm:pt>
    <dgm:pt modelId="{99A17776-FA39-4BD9-A498-697E39A54D26}" type="pres">
      <dgm:prSet presAssocID="{625E936C-4BEE-4B1E-9D6C-F456C621F2DB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903904A8-6148-4DE2-9C3E-CDF54CDFF735}" type="pres">
      <dgm:prSet presAssocID="{01B65F14-A29F-4031-8E36-97E1B56ACCDC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7BF1A32F-D871-4EAF-88A8-82FAAE660B41}" type="presOf" srcId="{E14C4A56-A41D-4E8B-A8CD-971537BC0118}" destId="{7AF307C9-D540-4C55-B608-A5DB8493E068}" srcOrd="1" destOrd="0" presId="urn:microsoft.com/office/officeart/2016/7/layout/LinearBlockProcessNumbered"/>
    <dgm:cxn modelId="{DE10586D-2CB8-4A65-B7BD-2A0687E81BC0}" type="presOf" srcId="{625E936C-4BEE-4B1E-9D6C-F456C621F2DB}" destId="{99A17776-FA39-4BD9-A498-697E39A54D26}" srcOrd="0" destOrd="0" presId="urn:microsoft.com/office/officeart/2016/7/layout/LinearBlockProcessNumbered"/>
    <dgm:cxn modelId="{5C461B6F-3583-44B1-8EEA-825363739C13}" type="presOf" srcId="{E14C4A56-A41D-4E8B-A8CD-971537BC0118}" destId="{E08FF7C1-827E-470D-B0FB-35011F709033}" srcOrd="0" destOrd="0" presId="urn:microsoft.com/office/officeart/2016/7/layout/LinearBlockProcessNumbered"/>
    <dgm:cxn modelId="{8572D473-6DF9-4994-882D-FD4750BA4E05}" srcId="{2978BB1D-2171-42DC-AC77-341A290A034F}" destId="{E14C4A56-A41D-4E8B-A8CD-971537BC0118}" srcOrd="1" destOrd="0" parTransId="{AB61C70F-46DF-4348-A9E9-C5DE763313E0}" sibTransId="{FA54620B-38D7-4E07-BC26-183D402C99A4}"/>
    <dgm:cxn modelId="{D0348D8A-581A-40ED-A119-D0230FD8929C}" type="presOf" srcId="{FA54620B-38D7-4E07-BC26-183D402C99A4}" destId="{9557EA3C-79F2-474E-A01B-B889E0A18971}" srcOrd="0" destOrd="0" presId="urn:microsoft.com/office/officeart/2016/7/layout/LinearBlockProcessNumbered"/>
    <dgm:cxn modelId="{815A70A7-04D2-4D69-8214-6BC82A7F99FE}" srcId="{2978BB1D-2171-42DC-AC77-341A290A034F}" destId="{9BBED280-064A-4457-A587-6EE817864582}" srcOrd="0" destOrd="0" parTransId="{E7D63D38-7E4E-4D62-BB6A-98C7F62FE3AD}" sibTransId="{B844B9F6-8064-4B15-898D-B64759E66EC3}"/>
    <dgm:cxn modelId="{4A8EBFA9-E147-4AA6-BE2E-BB1F3BE0C1F1}" type="presOf" srcId="{9BBED280-064A-4457-A587-6EE817864582}" destId="{742F0E8C-6267-4231-B2E8-ABA526781059}" srcOrd="1" destOrd="0" presId="urn:microsoft.com/office/officeart/2016/7/layout/LinearBlockProcessNumbered"/>
    <dgm:cxn modelId="{D9E411B4-63AA-4D7B-AFEF-C585C4D5AE78}" type="presOf" srcId="{B844B9F6-8064-4B15-898D-B64759E66EC3}" destId="{27D5CADB-1652-4A04-8024-F580B8ABAD6B}" srcOrd="0" destOrd="0" presId="urn:microsoft.com/office/officeart/2016/7/layout/LinearBlockProcessNumbered"/>
    <dgm:cxn modelId="{F64710BD-605F-4A6B-9898-9AA3458CE973}" type="presOf" srcId="{01B65F14-A29F-4031-8E36-97E1B56ACCDC}" destId="{A48E35A5-E7D6-4CF4-AF2D-071C983B964A}" srcOrd="0" destOrd="0" presId="urn:microsoft.com/office/officeart/2016/7/layout/LinearBlockProcessNumbered"/>
    <dgm:cxn modelId="{172C76CC-5AA0-4A4E-9407-DFB96019D024}" type="presOf" srcId="{9BBED280-064A-4457-A587-6EE817864582}" destId="{303D7FFD-3346-4F3A-A571-020866E62CBF}" srcOrd="0" destOrd="0" presId="urn:microsoft.com/office/officeart/2016/7/layout/LinearBlockProcessNumbered"/>
    <dgm:cxn modelId="{EABA1BD5-4AFC-4362-A31F-15D4881B0C4B}" type="presOf" srcId="{2978BB1D-2171-42DC-AC77-341A290A034F}" destId="{E020C259-2900-4FDE-8131-F56F92A604FE}" srcOrd="0" destOrd="0" presId="urn:microsoft.com/office/officeart/2016/7/layout/LinearBlockProcessNumbered"/>
    <dgm:cxn modelId="{53248EE4-4E16-4AD2-8350-1AC3AABF9290}" type="presOf" srcId="{01B65F14-A29F-4031-8E36-97E1B56ACCDC}" destId="{903904A8-6148-4DE2-9C3E-CDF54CDFF735}" srcOrd="1" destOrd="0" presId="urn:microsoft.com/office/officeart/2016/7/layout/LinearBlockProcessNumbered"/>
    <dgm:cxn modelId="{5E4ECAE5-CE32-4015-B376-C3B68281DEF9}" srcId="{2978BB1D-2171-42DC-AC77-341A290A034F}" destId="{01B65F14-A29F-4031-8E36-97E1B56ACCDC}" srcOrd="2" destOrd="0" parTransId="{A8DC9102-3D50-4D74-A2BF-C7CA49361452}" sibTransId="{625E936C-4BEE-4B1E-9D6C-F456C621F2DB}"/>
    <dgm:cxn modelId="{72B2C268-9424-4AB6-B3A6-D13DA2B833F3}" type="presParOf" srcId="{E020C259-2900-4FDE-8131-F56F92A604FE}" destId="{A7E8EC0C-946F-4CAC-894F-0CC456A0145F}" srcOrd="0" destOrd="0" presId="urn:microsoft.com/office/officeart/2016/7/layout/LinearBlockProcessNumbered"/>
    <dgm:cxn modelId="{75AEC0E9-F170-42EA-856F-DE13D2612956}" type="presParOf" srcId="{A7E8EC0C-946F-4CAC-894F-0CC456A0145F}" destId="{303D7FFD-3346-4F3A-A571-020866E62CBF}" srcOrd="0" destOrd="0" presId="urn:microsoft.com/office/officeart/2016/7/layout/LinearBlockProcessNumbered"/>
    <dgm:cxn modelId="{4A38D1DD-BD22-4D59-BCBD-838D89F5C3C8}" type="presParOf" srcId="{A7E8EC0C-946F-4CAC-894F-0CC456A0145F}" destId="{27D5CADB-1652-4A04-8024-F580B8ABAD6B}" srcOrd="1" destOrd="0" presId="urn:microsoft.com/office/officeart/2016/7/layout/LinearBlockProcessNumbered"/>
    <dgm:cxn modelId="{45961F3F-4C1A-4CA7-9422-C7873840F68A}" type="presParOf" srcId="{A7E8EC0C-946F-4CAC-894F-0CC456A0145F}" destId="{742F0E8C-6267-4231-B2E8-ABA526781059}" srcOrd="2" destOrd="0" presId="urn:microsoft.com/office/officeart/2016/7/layout/LinearBlockProcessNumbered"/>
    <dgm:cxn modelId="{59AD702A-7B3B-475D-8FC7-BB392F496D60}" type="presParOf" srcId="{E020C259-2900-4FDE-8131-F56F92A604FE}" destId="{AADBA975-A17E-4BA6-AF93-B3AA262050B7}" srcOrd="1" destOrd="0" presId="urn:microsoft.com/office/officeart/2016/7/layout/LinearBlockProcessNumbered"/>
    <dgm:cxn modelId="{C29A3CDD-6A8A-403D-91B4-388225BD888A}" type="presParOf" srcId="{E020C259-2900-4FDE-8131-F56F92A604FE}" destId="{FB131891-61EF-4A41-98C0-01DBBDEAA0A2}" srcOrd="2" destOrd="0" presId="urn:microsoft.com/office/officeart/2016/7/layout/LinearBlockProcessNumbered"/>
    <dgm:cxn modelId="{ACA769EF-5056-4B3F-A57B-A7DEC43FB845}" type="presParOf" srcId="{FB131891-61EF-4A41-98C0-01DBBDEAA0A2}" destId="{E08FF7C1-827E-470D-B0FB-35011F709033}" srcOrd="0" destOrd="0" presId="urn:microsoft.com/office/officeart/2016/7/layout/LinearBlockProcessNumbered"/>
    <dgm:cxn modelId="{56CDB6C9-FDD9-4B44-91B5-E38D95D1CF79}" type="presParOf" srcId="{FB131891-61EF-4A41-98C0-01DBBDEAA0A2}" destId="{9557EA3C-79F2-474E-A01B-B889E0A18971}" srcOrd="1" destOrd="0" presId="urn:microsoft.com/office/officeart/2016/7/layout/LinearBlockProcessNumbered"/>
    <dgm:cxn modelId="{0D0396E4-6995-4AE5-A153-C401A84FFD49}" type="presParOf" srcId="{FB131891-61EF-4A41-98C0-01DBBDEAA0A2}" destId="{7AF307C9-D540-4C55-B608-A5DB8493E068}" srcOrd="2" destOrd="0" presId="urn:microsoft.com/office/officeart/2016/7/layout/LinearBlockProcessNumbered"/>
    <dgm:cxn modelId="{8F1199EE-2EBA-4273-946F-A6816E2012E0}" type="presParOf" srcId="{E020C259-2900-4FDE-8131-F56F92A604FE}" destId="{16B95FE9-4928-40C5-9985-C53BD90E50A7}" srcOrd="3" destOrd="0" presId="urn:microsoft.com/office/officeart/2016/7/layout/LinearBlockProcessNumbered"/>
    <dgm:cxn modelId="{2F4AE7F2-51A3-4AE1-A4BC-CB3A1B850720}" type="presParOf" srcId="{E020C259-2900-4FDE-8131-F56F92A604FE}" destId="{98D77110-F977-4C44-A797-6E51E17641F2}" srcOrd="4" destOrd="0" presId="urn:microsoft.com/office/officeart/2016/7/layout/LinearBlockProcessNumbered"/>
    <dgm:cxn modelId="{41DAB1E2-9591-4AC8-9844-09F6A7BBD60F}" type="presParOf" srcId="{98D77110-F977-4C44-A797-6E51E17641F2}" destId="{A48E35A5-E7D6-4CF4-AF2D-071C983B964A}" srcOrd="0" destOrd="0" presId="urn:microsoft.com/office/officeart/2016/7/layout/LinearBlockProcessNumbered"/>
    <dgm:cxn modelId="{6B150D9A-50E6-4F5B-B34F-C9B7CB7A0EFE}" type="presParOf" srcId="{98D77110-F977-4C44-A797-6E51E17641F2}" destId="{99A17776-FA39-4BD9-A498-697E39A54D26}" srcOrd="1" destOrd="0" presId="urn:microsoft.com/office/officeart/2016/7/layout/LinearBlockProcessNumbered"/>
    <dgm:cxn modelId="{A1B446B5-125A-442D-8D03-9E1394E92D7E}" type="presParOf" srcId="{98D77110-F977-4C44-A797-6E51E17641F2}" destId="{903904A8-6148-4DE2-9C3E-CDF54CDFF735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7E493C-FDAC-40DD-864A-76A7E247BDA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BAD2930-8148-4AA1-9503-CA79797C188D}">
      <dgm:prSet/>
      <dgm:spPr/>
      <dgm:t>
        <a:bodyPr/>
        <a:lstStyle/>
        <a:p>
          <a:r>
            <a:rPr lang="en-US"/>
            <a:t>Required to access NCTest Admin</a:t>
          </a:r>
        </a:p>
      </dgm:t>
    </dgm:pt>
    <dgm:pt modelId="{926FCB6E-114E-4D54-A64C-3F4E46D6328D}" type="parTrans" cxnId="{8E634CC8-D005-4CB7-A3A4-F2A683A7F2FE}">
      <dgm:prSet/>
      <dgm:spPr/>
      <dgm:t>
        <a:bodyPr/>
        <a:lstStyle/>
        <a:p>
          <a:endParaRPr lang="en-US"/>
        </a:p>
      </dgm:t>
    </dgm:pt>
    <dgm:pt modelId="{CED6636B-2B0E-4B27-8C50-97044E471AF7}" type="sibTrans" cxnId="{8E634CC8-D005-4CB7-A3A4-F2A683A7F2FE}">
      <dgm:prSet/>
      <dgm:spPr/>
      <dgm:t>
        <a:bodyPr/>
        <a:lstStyle/>
        <a:p>
          <a:endParaRPr lang="en-US"/>
        </a:p>
      </dgm:t>
    </dgm:pt>
    <dgm:pt modelId="{8C094597-C465-4E01-B53E-6E979543822F}">
      <dgm:prSet/>
      <dgm:spPr/>
      <dgm:t>
        <a:bodyPr/>
        <a:lstStyle/>
        <a:p>
          <a:r>
            <a:rPr lang="en-US"/>
            <a:t>Instructions under Quick Start Guide section</a:t>
          </a:r>
        </a:p>
      </dgm:t>
    </dgm:pt>
    <dgm:pt modelId="{1B37006A-108F-46D7-B7AE-54BB8824F60D}" type="parTrans" cxnId="{CAAF4EC0-9B13-4DDC-B15F-5FD4C86529BB}">
      <dgm:prSet/>
      <dgm:spPr/>
      <dgm:t>
        <a:bodyPr/>
        <a:lstStyle/>
        <a:p>
          <a:endParaRPr lang="en-US"/>
        </a:p>
      </dgm:t>
    </dgm:pt>
    <dgm:pt modelId="{D8450108-99BB-44AF-AC83-30E8EB917F84}" type="sibTrans" cxnId="{CAAF4EC0-9B13-4DDC-B15F-5FD4C86529BB}">
      <dgm:prSet/>
      <dgm:spPr/>
      <dgm:t>
        <a:bodyPr/>
        <a:lstStyle/>
        <a:p>
          <a:endParaRPr lang="en-US"/>
        </a:p>
      </dgm:t>
    </dgm:pt>
    <dgm:pt modelId="{94A5FEF6-39D1-496E-97AE-55C68B4E22E0}" type="pres">
      <dgm:prSet presAssocID="{CB7E493C-FDAC-40DD-864A-76A7E247BDAB}" presName="linear" presStyleCnt="0">
        <dgm:presLayoutVars>
          <dgm:animLvl val="lvl"/>
          <dgm:resizeHandles val="exact"/>
        </dgm:presLayoutVars>
      </dgm:prSet>
      <dgm:spPr/>
    </dgm:pt>
    <dgm:pt modelId="{08FCEAB7-5E57-4292-809A-3C49DAB5476E}" type="pres">
      <dgm:prSet presAssocID="{EBAD2930-8148-4AA1-9503-CA79797C188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73B1F51-EFA0-4918-A271-0BEE1098DA9E}" type="pres">
      <dgm:prSet presAssocID="{CED6636B-2B0E-4B27-8C50-97044E471AF7}" presName="spacer" presStyleCnt="0"/>
      <dgm:spPr/>
    </dgm:pt>
    <dgm:pt modelId="{E996AA87-F496-4269-8B0B-88409C53FE7F}" type="pres">
      <dgm:prSet presAssocID="{8C094597-C465-4E01-B53E-6E979543822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ACF0766-4C50-455E-93C5-55DC4681176A}" type="presOf" srcId="{8C094597-C465-4E01-B53E-6E979543822F}" destId="{E996AA87-F496-4269-8B0B-88409C53FE7F}" srcOrd="0" destOrd="0" presId="urn:microsoft.com/office/officeart/2005/8/layout/vList2"/>
    <dgm:cxn modelId="{E8809F47-97E9-461E-812B-ABA4A7288B8C}" type="presOf" srcId="{EBAD2930-8148-4AA1-9503-CA79797C188D}" destId="{08FCEAB7-5E57-4292-809A-3C49DAB5476E}" srcOrd="0" destOrd="0" presId="urn:microsoft.com/office/officeart/2005/8/layout/vList2"/>
    <dgm:cxn modelId="{CAAF4EC0-9B13-4DDC-B15F-5FD4C86529BB}" srcId="{CB7E493C-FDAC-40DD-864A-76A7E247BDAB}" destId="{8C094597-C465-4E01-B53E-6E979543822F}" srcOrd="1" destOrd="0" parTransId="{1B37006A-108F-46D7-B7AE-54BB8824F60D}" sibTransId="{D8450108-99BB-44AF-AC83-30E8EB917F84}"/>
    <dgm:cxn modelId="{8E634CC8-D005-4CB7-A3A4-F2A683A7F2FE}" srcId="{CB7E493C-FDAC-40DD-864A-76A7E247BDAB}" destId="{EBAD2930-8148-4AA1-9503-CA79797C188D}" srcOrd="0" destOrd="0" parTransId="{926FCB6E-114E-4D54-A64C-3F4E46D6328D}" sibTransId="{CED6636B-2B0E-4B27-8C50-97044E471AF7}"/>
    <dgm:cxn modelId="{382E67F8-0C95-4882-A060-3E62AE719154}" type="presOf" srcId="{CB7E493C-FDAC-40DD-864A-76A7E247BDAB}" destId="{94A5FEF6-39D1-496E-97AE-55C68B4E22E0}" srcOrd="0" destOrd="0" presId="urn:microsoft.com/office/officeart/2005/8/layout/vList2"/>
    <dgm:cxn modelId="{3E90BAA9-7476-443C-91D7-ABC01BC945C4}" type="presParOf" srcId="{94A5FEF6-39D1-496E-97AE-55C68B4E22E0}" destId="{08FCEAB7-5E57-4292-809A-3C49DAB5476E}" srcOrd="0" destOrd="0" presId="urn:microsoft.com/office/officeart/2005/8/layout/vList2"/>
    <dgm:cxn modelId="{A9DA0CC5-B9FB-4C66-B77B-1EF7BACB7FAE}" type="presParOf" srcId="{94A5FEF6-39D1-496E-97AE-55C68B4E22E0}" destId="{773B1F51-EFA0-4918-A271-0BEE1098DA9E}" srcOrd="1" destOrd="0" presId="urn:microsoft.com/office/officeart/2005/8/layout/vList2"/>
    <dgm:cxn modelId="{CB2DEB58-49D9-449E-9CEC-EB0E257A77CB}" type="presParOf" srcId="{94A5FEF6-39D1-496E-97AE-55C68B4E22E0}" destId="{E996AA87-F496-4269-8B0B-88409C53FE7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AC72AF-8AED-4902-84C9-40B89CCFD60B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58C29CC-919F-4393-A859-9C189AE50547}">
      <dgm:prSet/>
      <dgm:spPr/>
      <dgm:t>
        <a:bodyPr/>
        <a:lstStyle/>
        <a:p>
          <a:r>
            <a:rPr lang="en-US"/>
            <a:t>Set up Test Coordinator and Test Administrator Accounts in NCAuth </a:t>
          </a:r>
        </a:p>
      </dgm:t>
    </dgm:pt>
    <dgm:pt modelId="{194D3833-2F88-4D00-AA02-F7627030B076}" type="parTrans" cxnId="{F2361870-A216-4254-9D51-3EF969A8D57C}">
      <dgm:prSet/>
      <dgm:spPr/>
      <dgm:t>
        <a:bodyPr/>
        <a:lstStyle/>
        <a:p>
          <a:endParaRPr lang="en-US"/>
        </a:p>
      </dgm:t>
    </dgm:pt>
    <dgm:pt modelId="{9007A135-2973-49BF-9E57-A93C10FD2A48}" type="sibTrans" cxnId="{F2361870-A216-4254-9D51-3EF969A8D57C}">
      <dgm:prSet/>
      <dgm:spPr/>
      <dgm:t>
        <a:bodyPr/>
        <a:lstStyle/>
        <a:p>
          <a:endParaRPr lang="en-US"/>
        </a:p>
      </dgm:t>
    </dgm:pt>
    <dgm:pt modelId="{8606BA4B-1D1C-4243-BD4D-5308CFF4BC9E}">
      <dgm:prSet/>
      <dgm:spPr/>
      <dgm:t>
        <a:bodyPr/>
        <a:lstStyle/>
        <a:p>
          <a:r>
            <a:rPr lang="en-US"/>
            <a:t>Complete and Upload the Student Upload Spreadsheet</a:t>
          </a:r>
        </a:p>
      </dgm:t>
    </dgm:pt>
    <dgm:pt modelId="{74173CB2-C8AB-4DFA-95DA-037B5AEE10AC}" type="parTrans" cxnId="{134DF285-46D8-4C2B-8BC0-99562E7FEE33}">
      <dgm:prSet/>
      <dgm:spPr/>
      <dgm:t>
        <a:bodyPr/>
        <a:lstStyle/>
        <a:p>
          <a:endParaRPr lang="en-US"/>
        </a:p>
      </dgm:t>
    </dgm:pt>
    <dgm:pt modelId="{06218DBD-C839-47DF-A049-434B4842678C}" type="sibTrans" cxnId="{134DF285-46D8-4C2B-8BC0-99562E7FEE33}">
      <dgm:prSet/>
      <dgm:spPr/>
      <dgm:t>
        <a:bodyPr/>
        <a:lstStyle/>
        <a:p>
          <a:endParaRPr lang="en-US"/>
        </a:p>
      </dgm:t>
    </dgm:pt>
    <dgm:pt modelId="{F0C8DDEF-739D-4F73-BBEE-A8BDE893D19F}">
      <dgm:prSet/>
      <dgm:spPr/>
      <dgm:t>
        <a:bodyPr/>
        <a:lstStyle/>
        <a:p>
          <a:r>
            <a:rPr lang="en-US"/>
            <a:t>Install the Appropriate NCTest Program/Application on   All Testing Devices </a:t>
          </a:r>
        </a:p>
      </dgm:t>
    </dgm:pt>
    <dgm:pt modelId="{A55DF2C5-22EC-49B5-B261-ABE711AAA317}" type="parTrans" cxnId="{6DD6C02C-8681-4261-98E2-EE8906360D15}">
      <dgm:prSet/>
      <dgm:spPr/>
      <dgm:t>
        <a:bodyPr/>
        <a:lstStyle/>
        <a:p>
          <a:endParaRPr lang="en-US"/>
        </a:p>
      </dgm:t>
    </dgm:pt>
    <dgm:pt modelId="{A9733E83-286A-4A90-B5F2-A31216E01858}" type="sibTrans" cxnId="{6DD6C02C-8681-4261-98E2-EE8906360D15}">
      <dgm:prSet/>
      <dgm:spPr/>
      <dgm:t>
        <a:bodyPr/>
        <a:lstStyle/>
        <a:p>
          <a:endParaRPr lang="en-US"/>
        </a:p>
      </dgm:t>
    </dgm:pt>
    <dgm:pt modelId="{9089001F-D23E-490A-93E3-7411E94DEDA6}">
      <dgm:prSet/>
      <dgm:spPr/>
      <dgm:t>
        <a:bodyPr/>
        <a:lstStyle/>
        <a:p>
          <a:r>
            <a:rPr lang="en-US"/>
            <a:t>Ensure All Testing Devices Meet the Required Technology Specifications </a:t>
          </a:r>
        </a:p>
      </dgm:t>
    </dgm:pt>
    <dgm:pt modelId="{E99821C7-DB08-4D4C-B1AC-E36FAC389777}" type="parTrans" cxnId="{39B5AC1F-6150-4E49-A841-0523AAB0291E}">
      <dgm:prSet/>
      <dgm:spPr/>
      <dgm:t>
        <a:bodyPr/>
        <a:lstStyle/>
        <a:p>
          <a:endParaRPr lang="en-US"/>
        </a:p>
      </dgm:t>
    </dgm:pt>
    <dgm:pt modelId="{A33DA37A-FAD8-4561-B0EF-F511763B730F}" type="sibTrans" cxnId="{39B5AC1F-6150-4E49-A841-0523AAB0291E}">
      <dgm:prSet/>
      <dgm:spPr/>
      <dgm:t>
        <a:bodyPr/>
        <a:lstStyle/>
        <a:p>
          <a:endParaRPr lang="en-US"/>
        </a:p>
      </dgm:t>
    </dgm:pt>
    <dgm:pt modelId="{75A87BAB-C345-45D7-9414-D6924C810397}">
      <dgm:prSet/>
      <dgm:spPr/>
      <dgm:t>
        <a:bodyPr/>
        <a:lstStyle/>
        <a:p>
          <a:r>
            <a:rPr lang="en-US"/>
            <a:t>Complete the Required SEB Tutorial for Students and Teachers</a:t>
          </a:r>
        </a:p>
      </dgm:t>
    </dgm:pt>
    <dgm:pt modelId="{CB0739E0-7789-4A94-B089-EE24B471C076}" type="parTrans" cxnId="{5003C956-D42B-409F-A7AC-1D022530292A}">
      <dgm:prSet/>
      <dgm:spPr/>
      <dgm:t>
        <a:bodyPr/>
        <a:lstStyle/>
        <a:p>
          <a:endParaRPr lang="en-US"/>
        </a:p>
      </dgm:t>
    </dgm:pt>
    <dgm:pt modelId="{BA730019-C2D9-4611-AFC2-6EB08C9B4B82}" type="sibTrans" cxnId="{5003C956-D42B-409F-A7AC-1D022530292A}">
      <dgm:prSet/>
      <dgm:spPr/>
      <dgm:t>
        <a:bodyPr/>
        <a:lstStyle/>
        <a:p>
          <a:endParaRPr lang="en-US"/>
        </a:p>
      </dgm:t>
    </dgm:pt>
    <dgm:pt modelId="{54B20D3D-B53D-4E04-99A5-79046DA6A473}" type="pres">
      <dgm:prSet presAssocID="{C7AC72AF-8AED-4902-84C9-40B89CCFD60B}" presName="Name0" presStyleCnt="0">
        <dgm:presLayoutVars>
          <dgm:dir/>
          <dgm:resizeHandles val="exact"/>
        </dgm:presLayoutVars>
      </dgm:prSet>
      <dgm:spPr/>
    </dgm:pt>
    <dgm:pt modelId="{2AA69D2E-CC77-4D3B-82A5-0A5575945092}" type="pres">
      <dgm:prSet presAssocID="{858C29CC-919F-4393-A859-9C189AE50547}" presName="node" presStyleLbl="node1" presStyleIdx="0" presStyleCnt="5">
        <dgm:presLayoutVars>
          <dgm:bulletEnabled val="1"/>
        </dgm:presLayoutVars>
      </dgm:prSet>
      <dgm:spPr/>
    </dgm:pt>
    <dgm:pt modelId="{0721C7EB-45F0-4D4E-A1FC-49014F843581}" type="pres">
      <dgm:prSet presAssocID="{9007A135-2973-49BF-9E57-A93C10FD2A48}" presName="sibTrans" presStyleLbl="sibTrans1D1" presStyleIdx="0" presStyleCnt="4"/>
      <dgm:spPr/>
    </dgm:pt>
    <dgm:pt modelId="{FB11960F-23D7-4165-ADED-EED8534E29E7}" type="pres">
      <dgm:prSet presAssocID="{9007A135-2973-49BF-9E57-A93C10FD2A48}" presName="connectorText" presStyleLbl="sibTrans1D1" presStyleIdx="0" presStyleCnt="4"/>
      <dgm:spPr/>
    </dgm:pt>
    <dgm:pt modelId="{1B7D0E71-759A-473E-B66F-A9E23D312E67}" type="pres">
      <dgm:prSet presAssocID="{8606BA4B-1D1C-4243-BD4D-5308CFF4BC9E}" presName="node" presStyleLbl="node1" presStyleIdx="1" presStyleCnt="5">
        <dgm:presLayoutVars>
          <dgm:bulletEnabled val="1"/>
        </dgm:presLayoutVars>
      </dgm:prSet>
      <dgm:spPr/>
    </dgm:pt>
    <dgm:pt modelId="{034A9DF7-AA98-4C48-9399-1793C38FA6F0}" type="pres">
      <dgm:prSet presAssocID="{06218DBD-C839-47DF-A049-434B4842678C}" presName="sibTrans" presStyleLbl="sibTrans1D1" presStyleIdx="1" presStyleCnt="4"/>
      <dgm:spPr/>
    </dgm:pt>
    <dgm:pt modelId="{D4E46D5D-BE3F-42B1-8939-4794E9F7C64D}" type="pres">
      <dgm:prSet presAssocID="{06218DBD-C839-47DF-A049-434B4842678C}" presName="connectorText" presStyleLbl="sibTrans1D1" presStyleIdx="1" presStyleCnt="4"/>
      <dgm:spPr/>
    </dgm:pt>
    <dgm:pt modelId="{3F286088-CA5D-446A-9FCE-C3ABC67FE844}" type="pres">
      <dgm:prSet presAssocID="{F0C8DDEF-739D-4F73-BBEE-A8BDE893D19F}" presName="node" presStyleLbl="node1" presStyleIdx="2" presStyleCnt="5">
        <dgm:presLayoutVars>
          <dgm:bulletEnabled val="1"/>
        </dgm:presLayoutVars>
      </dgm:prSet>
      <dgm:spPr/>
    </dgm:pt>
    <dgm:pt modelId="{68CC5D2E-FF92-47CF-BFAA-C360E4247B00}" type="pres">
      <dgm:prSet presAssocID="{A9733E83-286A-4A90-B5F2-A31216E01858}" presName="sibTrans" presStyleLbl="sibTrans1D1" presStyleIdx="2" presStyleCnt="4"/>
      <dgm:spPr/>
    </dgm:pt>
    <dgm:pt modelId="{448B20BA-5EEE-4C68-8397-82136E4AD99E}" type="pres">
      <dgm:prSet presAssocID="{A9733E83-286A-4A90-B5F2-A31216E01858}" presName="connectorText" presStyleLbl="sibTrans1D1" presStyleIdx="2" presStyleCnt="4"/>
      <dgm:spPr/>
    </dgm:pt>
    <dgm:pt modelId="{8830F56C-A624-4CB9-980F-F7C815E70F63}" type="pres">
      <dgm:prSet presAssocID="{9089001F-D23E-490A-93E3-7411E94DEDA6}" presName="node" presStyleLbl="node1" presStyleIdx="3" presStyleCnt="5">
        <dgm:presLayoutVars>
          <dgm:bulletEnabled val="1"/>
        </dgm:presLayoutVars>
      </dgm:prSet>
      <dgm:spPr/>
    </dgm:pt>
    <dgm:pt modelId="{4381B64E-0970-48F6-BC7F-4269E6234DDF}" type="pres">
      <dgm:prSet presAssocID="{A33DA37A-FAD8-4561-B0EF-F511763B730F}" presName="sibTrans" presStyleLbl="sibTrans1D1" presStyleIdx="3" presStyleCnt="4"/>
      <dgm:spPr/>
    </dgm:pt>
    <dgm:pt modelId="{FEBEA654-9E99-41B5-8EE4-12011EB2BAF3}" type="pres">
      <dgm:prSet presAssocID="{A33DA37A-FAD8-4561-B0EF-F511763B730F}" presName="connectorText" presStyleLbl="sibTrans1D1" presStyleIdx="3" presStyleCnt="4"/>
      <dgm:spPr/>
    </dgm:pt>
    <dgm:pt modelId="{32F4D441-8042-459D-BCC1-0E606F8B35F0}" type="pres">
      <dgm:prSet presAssocID="{75A87BAB-C345-45D7-9414-D6924C810397}" presName="node" presStyleLbl="node1" presStyleIdx="4" presStyleCnt="5">
        <dgm:presLayoutVars>
          <dgm:bulletEnabled val="1"/>
        </dgm:presLayoutVars>
      </dgm:prSet>
      <dgm:spPr/>
    </dgm:pt>
  </dgm:ptLst>
  <dgm:cxnLst>
    <dgm:cxn modelId="{344F0E04-7644-427A-B39A-359F31EEF53B}" type="presOf" srcId="{75A87BAB-C345-45D7-9414-D6924C810397}" destId="{32F4D441-8042-459D-BCC1-0E606F8B35F0}" srcOrd="0" destOrd="0" presId="urn:microsoft.com/office/officeart/2016/7/layout/RepeatingBendingProcessNew"/>
    <dgm:cxn modelId="{66254C04-0535-4BBD-BCC7-4AC6868F63CD}" type="presOf" srcId="{9007A135-2973-49BF-9E57-A93C10FD2A48}" destId="{FB11960F-23D7-4165-ADED-EED8534E29E7}" srcOrd="1" destOrd="0" presId="urn:microsoft.com/office/officeart/2016/7/layout/RepeatingBendingProcessNew"/>
    <dgm:cxn modelId="{A4F5520E-AE27-4F52-B123-54EEE4E2D83F}" type="presOf" srcId="{06218DBD-C839-47DF-A049-434B4842678C}" destId="{034A9DF7-AA98-4C48-9399-1793C38FA6F0}" srcOrd="0" destOrd="0" presId="urn:microsoft.com/office/officeart/2016/7/layout/RepeatingBendingProcessNew"/>
    <dgm:cxn modelId="{8D44980E-4C17-4BEE-BBD6-D28A78E246F5}" type="presOf" srcId="{858C29CC-919F-4393-A859-9C189AE50547}" destId="{2AA69D2E-CC77-4D3B-82A5-0A5575945092}" srcOrd="0" destOrd="0" presId="urn:microsoft.com/office/officeart/2016/7/layout/RepeatingBendingProcessNew"/>
    <dgm:cxn modelId="{39B5AC1F-6150-4E49-A841-0523AAB0291E}" srcId="{C7AC72AF-8AED-4902-84C9-40B89CCFD60B}" destId="{9089001F-D23E-490A-93E3-7411E94DEDA6}" srcOrd="3" destOrd="0" parTransId="{E99821C7-DB08-4D4C-B1AC-E36FAC389777}" sibTransId="{A33DA37A-FAD8-4561-B0EF-F511763B730F}"/>
    <dgm:cxn modelId="{0F86E222-1461-4345-89DB-AC70F6D5C487}" type="presOf" srcId="{A33DA37A-FAD8-4561-B0EF-F511763B730F}" destId="{4381B64E-0970-48F6-BC7F-4269E6234DDF}" srcOrd="0" destOrd="0" presId="urn:microsoft.com/office/officeart/2016/7/layout/RepeatingBendingProcessNew"/>
    <dgm:cxn modelId="{6DD6C02C-8681-4261-98E2-EE8906360D15}" srcId="{C7AC72AF-8AED-4902-84C9-40B89CCFD60B}" destId="{F0C8DDEF-739D-4F73-BBEE-A8BDE893D19F}" srcOrd="2" destOrd="0" parTransId="{A55DF2C5-22EC-49B5-B261-ABE711AAA317}" sibTransId="{A9733E83-286A-4A90-B5F2-A31216E01858}"/>
    <dgm:cxn modelId="{8E36F563-FF10-477C-9EF1-1CF93B188A43}" type="presOf" srcId="{A9733E83-286A-4A90-B5F2-A31216E01858}" destId="{68CC5D2E-FF92-47CF-BFAA-C360E4247B00}" srcOrd="0" destOrd="0" presId="urn:microsoft.com/office/officeart/2016/7/layout/RepeatingBendingProcessNew"/>
    <dgm:cxn modelId="{00691564-9077-40B2-9B7C-CA0FBF91AA85}" type="presOf" srcId="{8606BA4B-1D1C-4243-BD4D-5308CFF4BC9E}" destId="{1B7D0E71-759A-473E-B66F-A9E23D312E67}" srcOrd="0" destOrd="0" presId="urn:microsoft.com/office/officeart/2016/7/layout/RepeatingBendingProcessNew"/>
    <dgm:cxn modelId="{F2361870-A216-4254-9D51-3EF969A8D57C}" srcId="{C7AC72AF-8AED-4902-84C9-40B89CCFD60B}" destId="{858C29CC-919F-4393-A859-9C189AE50547}" srcOrd="0" destOrd="0" parTransId="{194D3833-2F88-4D00-AA02-F7627030B076}" sibTransId="{9007A135-2973-49BF-9E57-A93C10FD2A48}"/>
    <dgm:cxn modelId="{5003C956-D42B-409F-A7AC-1D022530292A}" srcId="{C7AC72AF-8AED-4902-84C9-40B89CCFD60B}" destId="{75A87BAB-C345-45D7-9414-D6924C810397}" srcOrd="4" destOrd="0" parTransId="{CB0739E0-7789-4A94-B089-EE24B471C076}" sibTransId="{BA730019-C2D9-4611-AFC2-6EB08C9B4B82}"/>
    <dgm:cxn modelId="{6C2EBB79-1A80-4762-8A7B-791E0EDC21C3}" type="presOf" srcId="{F0C8DDEF-739D-4F73-BBEE-A8BDE893D19F}" destId="{3F286088-CA5D-446A-9FCE-C3ABC67FE844}" srcOrd="0" destOrd="0" presId="urn:microsoft.com/office/officeart/2016/7/layout/RepeatingBendingProcessNew"/>
    <dgm:cxn modelId="{96649E80-2130-4A07-80C2-66708523229E}" type="presOf" srcId="{9007A135-2973-49BF-9E57-A93C10FD2A48}" destId="{0721C7EB-45F0-4D4E-A1FC-49014F843581}" srcOrd="0" destOrd="0" presId="urn:microsoft.com/office/officeart/2016/7/layout/RepeatingBendingProcessNew"/>
    <dgm:cxn modelId="{134DF285-46D8-4C2B-8BC0-99562E7FEE33}" srcId="{C7AC72AF-8AED-4902-84C9-40B89CCFD60B}" destId="{8606BA4B-1D1C-4243-BD4D-5308CFF4BC9E}" srcOrd="1" destOrd="0" parTransId="{74173CB2-C8AB-4DFA-95DA-037B5AEE10AC}" sibTransId="{06218DBD-C839-47DF-A049-434B4842678C}"/>
    <dgm:cxn modelId="{72093992-3461-4461-9F92-00ADC5BAB5C2}" type="presOf" srcId="{A9733E83-286A-4A90-B5F2-A31216E01858}" destId="{448B20BA-5EEE-4C68-8397-82136E4AD99E}" srcOrd="1" destOrd="0" presId="urn:microsoft.com/office/officeart/2016/7/layout/RepeatingBendingProcessNew"/>
    <dgm:cxn modelId="{81A30F9B-310A-467F-B2BC-93CE141FF599}" type="presOf" srcId="{C7AC72AF-8AED-4902-84C9-40B89CCFD60B}" destId="{54B20D3D-B53D-4E04-99A5-79046DA6A473}" srcOrd="0" destOrd="0" presId="urn:microsoft.com/office/officeart/2016/7/layout/RepeatingBendingProcessNew"/>
    <dgm:cxn modelId="{0574EDCA-BB0B-4BC7-8706-307B4071B742}" type="presOf" srcId="{A33DA37A-FAD8-4561-B0EF-F511763B730F}" destId="{FEBEA654-9E99-41B5-8EE4-12011EB2BAF3}" srcOrd="1" destOrd="0" presId="urn:microsoft.com/office/officeart/2016/7/layout/RepeatingBendingProcessNew"/>
    <dgm:cxn modelId="{5FF0B5EB-B349-4B44-961B-ACEC5846B209}" type="presOf" srcId="{9089001F-D23E-490A-93E3-7411E94DEDA6}" destId="{8830F56C-A624-4CB9-980F-F7C815E70F63}" srcOrd="0" destOrd="0" presId="urn:microsoft.com/office/officeart/2016/7/layout/RepeatingBendingProcessNew"/>
    <dgm:cxn modelId="{537615EF-A7DC-466B-8491-DAD44D74570A}" type="presOf" srcId="{06218DBD-C839-47DF-A049-434B4842678C}" destId="{D4E46D5D-BE3F-42B1-8939-4794E9F7C64D}" srcOrd="1" destOrd="0" presId="urn:microsoft.com/office/officeart/2016/7/layout/RepeatingBendingProcessNew"/>
    <dgm:cxn modelId="{859A6902-C09C-48F9-B121-263E6895C755}" type="presParOf" srcId="{54B20D3D-B53D-4E04-99A5-79046DA6A473}" destId="{2AA69D2E-CC77-4D3B-82A5-0A5575945092}" srcOrd="0" destOrd="0" presId="urn:microsoft.com/office/officeart/2016/7/layout/RepeatingBendingProcessNew"/>
    <dgm:cxn modelId="{AA88E9AF-D503-4445-A46E-F37F2A438087}" type="presParOf" srcId="{54B20D3D-B53D-4E04-99A5-79046DA6A473}" destId="{0721C7EB-45F0-4D4E-A1FC-49014F843581}" srcOrd="1" destOrd="0" presId="urn:microsoft.com/office/officeart/2016/7/layout/RepeatingBendingProcessNew"/>
    <dgm:cxn modelId="{9B6D661E-2232-4351-A485-485BBF450AAD}" type="presParOf" srcId="{0721C7EB-45F0-4D4E-A1FC-49014F843581}" destId="{FB11960F-23D7-4165-ADED-EED8534E29E7}" srcOrd="0" destOrd="0" presId="urn:microsoft.com/office/officeart/2016/7/layout/RepeatingBendingProcessNew"/>
    <dgm:cxn modelId="{874403F3-8FED-4F79-BBE8-9CB0934949C7}" type="presParOf" srcId="{54B20D3D-B53D-4E04-99A5-79046DA6A473}" destId="{1B7D0E71-759A-473E-B66F-A9E23D312E67}" srcOrd="2" destOrd="0" presId="urn:microsoft.com/office/officeart/2016/7/layout/RepeatingBendingProcessNew"/>
    <dgm:cxn modelId="{9B53CAB4-AA92-4597-BACF-A76ED3A03339}" type="presParOf" srcId="{54B20D3D-B53D-4E04-99A5-79046DA6A473}" destId="{034A9DF7-AA98-4C48-9399-1793C38FA6F0}" srcOrd="3" destOrd="0" presId="urn:microsoft.com/office/officeart/2016/7/layout/RepeatingBendingProcessNew"/>
    <dgm:cxn modelId="{80B5237F-E2A6-4C81-83DF-B9A3257897DA}" type="presParOf" srcId="{034A9DF7-AA98-4C48-9399-1793C38FA6F0}" destId="{D4E46D5D-BE3F-42B1-8939-4794E9F7C64D}" srcOrd="0" destOrd="0" presId="urn:microsoft.com/office/officeart/2016/7/layout/RepeatingBendingProcessNew"/>
    <dgm:cxn modelId="{E10D46AE-595D-44DE-93DA-32A4B69637E7}" type="presParOf" srcId="{54B20D3D-B53D-4E04-99A5-79046DA6A473}" destId="{3F286088-CA5D-446A-9FCE-C3ABC67FE844}" srcOrd="4" destOrd="0" presId="urn:microsoft.com/office/officeart/2016/7/layout/RepeatingBendingProcessNew"/>
    <dgm:cxn modelId="{4103F06C-F428-4084-93BD-4E66B83D551F}" type="presParOf" srcId="{54B20D3D-B53D-4E04-99A5-79046DA6A473}" destId="{68CC5D2E-FF92-47CF-BFAA-C360E4247B00}" srcOrd="5" destOrd="0" presId="urn:microsoft.com/office/officeart/2016/7/layout/RepeatingBendingProcessNew"/>
    <dgm:cxn modelId="{782880E5-B23B-4D3E-954E-F4F73D41D73B}" type="presParOf" srcId="{68CC5D2E-FF92-47CF-BFAA-C360E4247B00}" destId="{448B20BA-5EEE-4C68-8397-82136E4AD99E}" srcOrd="0" destOrd="0" presId="urn:microsoft.com/office/officeart/2016/7/layout/RepeatingBendingProcessNew"/>
    <dgm:cxn modelId="{1CDE2090-AA08-47F1-A37E-1D02D4D38CBB}" type="presParOf" srcId="{54B20D3D-B53D-4E04-99A5-79046DA6A473}" destId="{8830F56C-A624-4CB9-980F-F7C815E70F63}" srcOrd="6" destOrd="0" presId="urn:microsoft.com/office/officeart/2016/7/layout/RepeatingBendingProcessNew"/>
    <dgm:cxn modelId="{76DF5E40-34E5-4CF8-A646-19439E26AF4E}" type="presParOf" srcId="{54B20D3D-B53D-4E04-99A5-79046DA6A473}" destId="{4381B64E-0970-48F6-BC7F-4269E6234DDF}" srcOrd="7" destOrd="0" presId="urn:microsoft.com/office/officeart/2016/7/layout/RepeatingBendingProcessNew"/>
    <dgm:cxn modelId="{574744BA-6569-454D-B6F8-EEDF58A44E5C}" type="presParOf" srcId="{4381B64E-0970-48F6-BC7F-4269E6234DDF}" destId="{FEBEA654-9E99-41B5-8EE4-12011EB2BAF3}" srcOrd="0" destOrd="0" presId="urn:microsoft.com/office/officeart/2016/7/layout/RepeatingBendingProcessNew"/>
    <dgm:cxn modelId="{12208214-79CE-4C37-A9B9-560C67980407}" type="presParOf" srcId="{54B20D3D-B53D-4E04-99A5-79046DA6A473}" destId="{32F4D441-8042-459D-BCC1-0E606F8B35F0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91C355-5EFC-4068-A64F-A66F7C45A22D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2AC9DFB-1D86-4BA9-A903-259335BAABF0}">
      <dgm:prSet/>
      <dgm:spPr/>
      <dgm:t>
        <a:bodyPr/>
        <a:lstStyle/>
        <a:p>
          <a:r>
            <a:rPr lang="en-US"/>
            <a:t>Instructions on the NPSTS web page</a:t>
          </a:r>
        </a:p>
      </dgm:t>
    </dgm:pt>
    <dgm:pt modelId="{FEC5B818-8690-424A-92AC-FCDDB30B299E}" type="parTrans" cxnId="{E73B8014-BA40-4EDE-95C3-291584CCBE92}">
      <dgm:prSet/>
      <dgm:spPr/>
      <dgm:t>
        <a:bodyPr/>
        <a:lstStyle/>
        <a:p>
          <a:endParaRPr lang="en-US"/>
        </a:p>
      </dgm:t>
    </dgm:pt>
    <dgm:pt modelId="{D34CF720-586D-4FDE-80AF-5A8406E9C359}" type="sibTrans" cxnId="{E73B8014-BA40-4EDE-95C3-291584CCBE92}">
      <dgm:prSet/>
      <dgm:spPr/>
      <dgm:t>
        <a:bodyPr/>
        <a:lstStyle/>
        <a:p>
          <a:endParaRPr lang="en-US"/>
        </a:p>
      </dgm:t>
    </dgm:pt>
    <dgm:pt modelId="{E23512E5-0765-455C-83BF-5C012BAA3A75}">
      <dgm:prSet/>
      <dgm:spPr/>
      <dgm:t>
        <a:bodyPr/>
        <a:lstStyle/>
        <a:p>
          <a:r>
            <a:rPr lang="en-US"/>
            <a:t>Accessing Online Resources for Summative Assessments Guide (PDF)</a:t>
          </a:r>
        </a:p>
      </dgm:t>
    </dgm:pt>
    <dgm:pt modelId="{A6A6E950-B7E9-4C58-B14F-57E030B096C2}" type="parTrans" cxnId="{59285596-0BB6-4AE7-A3F5-1E1EEF887C33}">
      <dgm:prSet/>
      <dgm:spPr/>
      <dgm:t>
        <a:bodyPr/>
        <a:lstStyle/>
        <a:p>
          <a:endParaRPr lang="en-US"/>
        </a:p>
      </dgm:t>
    </dgm:pt>
    <dgm:pt modelId="{A400D099-4D78-4125-9A15-95D416E2BF56}" type="sibTrans" cxnId="{59285596-0BB6-4AE7-A3F5-1E1EEF887C33}">
      <dgm:prSet/>
      <dgm:spPr/>
      <dgm:t>
        <a:bodyPr/>
        <a:lstStyle/>
        <a:p>
          <a:endParaRPr lang="en-US"/>
        </a:p>
      </dgm:t>
    </dgm:pt>
    <dgm:pt modelId="{E645095D-D4E5-453D-A95B-FD4EBC2C6375}">
      <dgm:prSet/>
      <dgm:spPr/>
      <dgm:t>
        <a:bodyPr/>
        <a:lstStyle/>
        <a:p>
          <a:r>
            <a:rPr lang="en-US"/>
            <a:t>Accessing Online Resources for Summative Assessments Training Video</a:t>
          </a:r>
        </a:p>
      </dgm:t>
    </dgm:pt>
    <dgm:pt modelId="{26835318-4913-467B-B890-2BBF73B6065C}" type="parTrans" cxnId="{34436055-6731-489C-AFE7-CC3A0CF2A60B}">
      <dgm:prSet/>
      <dgm:spPr/>
      <dgm:t>
        <a:bodyPr/>
        <a:lstStyle/>
        <a:p>
          <a:endParaRPr lang="en-US"/>
        </a:p>
      </dgm:t>
    </dgm:pt>
    <dgm:pt modelId="{446ED0D0-A7EE-4D60-B999-66F923B2101A}" type="sibTrans" cxnId="{34436055-6731-489C-AFE7-CC3A0CF2A60B}">
      <dgm:prSet/>
      <dgm:spPr/>
      <dgm:t>
        <a:bodyPr/>
        <a:lstStyle/>
        <a:p>
          <a:endParaRPr lang="en-US"/>
        </a:p>
      </dgm:t>
    </dgm:pt>
    <dgm:pt modelId="{24E521DB-48AD-4BB7-9D94-0D64F132BD81}" type="pres">
      <dgm:prSet presAssocID="{3591C355-5EFC-4068-A64F-A66F7C45A22D}" presName="linear" presStyleCnt="0">
        <dgm:presLayoutVars>
          <dgm:animLvl val="lvl"/>
          <dgm:resizeHandles val="exact"/>
        </dgm:presLayoutVars>
      </dgm:prSet>
      <dgm:spPr/>
    </dgm:pt>
    <dgm:pt modelId="{8E59D572-4371-4EE7-95F8-B0155AD3ED8C}" type="pres">
      <dgm:prSet presAssocID="{42AC9DFB-1D86-4BA9-A903-259335BAABF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F88EA6F-69B6-4979-A87A-642B043D7B2C}" type="pres">
      <dgm:prSet presAssocID="{D34CF720-586D-4FDE-80AF-5A8406E9C359}" presName="spacer" presStyleCnt="0"/>
      <dgm:spPr/>
    </dgm:pt>
    <dgm:pt modelId="{19A2A42D-EEA4-4B09-AEF8-F29B69AD0A24}" type="pres">
      <dgm:prSet presAssocID="{E23512E5-0765-455C-83BF-5C012BAA3A7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1425059-3CBB-4E01-A2A2-4C822B199DF7}" type="pres">
      <dgm:prSet presAssocID="{A400D099-4D78-4125-9A15-95D416E2BF56}" presName="spacer" presStyleCnt="0"/>
      <dgm:spPr/>
    </dgm:pt>
    <dgm:pt modelId="{FD981CF4-C6B1-4569-B1F4-F701B005A61E}" type="pres">
      <dgm:prSet presAssocID="{E645095D-D4E5-453D-A95B-FD4EBC2C637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891960B-3720-42D5-B377-1F567DB50B6F}" type="presOf" srcId="{E23512E5-0765-455C-83BF-5C012BAA3A75}" destId="{19A2A42D-EEA4-4B09-AEF8-F29B69AD0A24}" srcOrd="0" destOrd="0" presId="urn:microsoft.com/office/officeart/2005/8/layout/vList2"/>
    <dgm:cxn modelId="{E73B8014-BA40-4EDE-95C3-291584CCBE92}" srcId="{3591C355-5EFC-4068-A64F-A66F7C45A22D}" destId="{42AC9DFB-1D86-4BA9-A903-259335BAABF0}" srcOrd="0" destOrd="0" parTransId="{FEC5B818-8690-424A-92AC-FCDDB30B299E}" sibTransId="{D34CF720-586D-4FDE-80AF-5A8406E9C359}"/>
    <dgm:cxn modelId="{34436055-6731-489C-AFE7-CC3A0CF2A60B}" srcId="{3591C355-5EFC-4068-A64F-A66F7C45A22D}" destId="{E645095D-D4E5-453D-A95B-FD4EBC2C6375}" srcOrd="2" destOrd="0" parTransId="{26835318-4913-467B-B890-2BBF73B6065C}" sibTransId="{446ED0D0-A7EE-4D60-B999-66F923B2101A}"/>
    <dgm:cxn modelId="{EA4CA555-73AF-4E39-AB6F-B0CF3B030B09}" type="presOf" srcId="{3591C355-5EFC-4068-A64F-A66F7C45A22D}" destId="{24E521DB-48AD-4BB7-9D94-0D64F132BD81}" srcOrd="0" destOrd="0" presId="urn:microsoft.com/office/officeart/2005/8/layout/vList2"/>
    <dgm:cxn modelId="{260E8394-CC8F-401E-9EFF-AEF0AE3F8448}" type="presOf" srcId="{42AC9DFB-1D86-4BA9-A903-259335BAABF0}" destId="{8E59D572-4371-4EE7-95F8-B0155AD3ED8C}" srcOrd="0" destOrd="0" presId="urn:microsoft.com/office/officeart/2005/8/layout/vList2"/>
    <dgm:cxn modelId="{59285596-0BB6-4AE7-A3F5-1E1EEF887C33}" srcId="{3591C355-5EFC-4068-A64F-A66F7C45A22D}" destId="{E23512E5-0765-455C-83BF-5C012BAA3A75}" srcOrd="1" destOrd="0" parTransId="{A6A6E950-B7E9-4C58-B14F-57E030B096C2}" sibTransId="{A400D099-4D78-4125-9A15-95D416E2BF56}"/>
    <dgm:cxn modelId="{80178EE3-94D4-4ED8-8FD4-4944B2E2F326}" type="presOf" srcId="{E645095D-D4E5-453D-A95B-FD4EBC2C6375}" destId="{FD981CF4-C6B1-4569-B1F4-F701B005A61E}" srcOrd="0" destOrd="0" presId="urn:microsoft.com/office/officeart/2005/8/layout/vList2"/>
    <dgm:cxn modelId="{81156159-B047-4045-979D-086BE651E070}" type="presParOf" srcId="{24E521DB-48AD-4BB7-9D94-0D64F132BD81}" destId="{8E59D572-4371-4EE7-95F8-B0155AD3ED8C}" srcOrd="0" destOrd="0" presId="urn:microsoft.com/office/officeart/2005/8/layout/vList2"/>
    <dgm:cxn modelId="{71C62FF9-CEA5-45D6-B7AC-C92C29FA77D9}" type="presParOf" srcId="{24E521DB-48AD-4BB7-9D94-0D64F132BD81}" destId="{7F88EA6F-69B6-4979-A87A-642B043D7B2C}" srcOrd="1" destOrd="0" presId="urn:microsoft.com/office/officeart/2005/8/layout/vList2"/>
    <dgm:cxn modelId="{CF1D1EE6-B429-471F-91BC-ADA15AD7F685}" type="presParOf" srcId="{24E521DB-48AD-4BB7-9D94-0D64F132BD81}" destId="{19A2A42D-EEA4-4B09-AEF8-F29B69AD0A24}" srcOrd="2" destOrd="0" presId="urn:microsoft.com/office/officeart/2005/8/layout/vList2"/>
    <dgm:cxn modelId="{8A669EE8-BF2F-42B4-A51A-9174845493CA}" type="presParOf" srcId="{24E521DB-48AD-4BB7-9D94-0D64F132BD81}" destId="{01425059-3CBB-4E01-A2A2-4C822B199DF7}" srcOrd="3" destOrd="0" presId="urn:microsoft.com/office/officeart/2005/8/layout/vList2"/>
    <dgm:cxn modelId="{5798991C-8173-4932-986A-E5DF755417A3}" type="presParOf" srcId="{24E521DB-48AD-4BB7-9D94-0D64F132BD81}" destId="{FD981CF4-C6B1-4569-B1F4-F701B005A61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63D1001-0650-4632-B77D-6782F58F0F52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B77904C-8A3C-4A25-83FE-C92EAD0F846C}">
      <dgm:prSet/>
      <dgm:spPr/>
      <dgm:t>
        <a:bodyPr/>
        <a:lstStyle/>
        <a:p>
          <a:r>
            <a:rPr lang="en-US"/>
            <a:t>I will set your TWS in NCTest Admin.</a:t>
          </a:r>
        </a:p>
      </dgm:t>
    </dgm:pt>
    <dgm:pt modelId="{34A389DE-1EC1-45DF-9B78-81034783A3AE}" type="parTrans" cxnId="{4E31B399-542C-4D24-8423-3577CA40F9B3}">
      <dgm:prSet/>
      <dgm:spPr/>
      <dgm:t>
        <a:bodyPr/>
        <a:lstStyle/>
        <a:p>
          <a:endParaRPr lang="en-US"/>
        </a:p>
      </dgm:t>
    </dgm:pt>
    <dgm:pt modelId="{2255E445-E0FC-4A56-AAB7-C984EB504383}" type="sibTrans" cxnId="{4E31B399-542C-4D24-8423-3577CA40F9B3}">
      <dgm:prSet/>
      <dgm:spPr/>
      <dgm:t>
        <a:bodyPr/>
        <a:lstStyle/>
        <a:p>
          <a:endParaRPr lang="en-US"/>
        </a:p>
      </dgm:t>
    </dgm:pt>
    <dgm:pt modelId="{65C754A0-67B8-4357-9D75-895F3CD1D03B}">
      <dgm:prSet/>
      <dgm:spPr/>
      <dgm:t>
        <a:bodyPr/>
        <a:lstStyle/>
        <a:p>
          <a:r>
            <a:rPr lang="en-US" dirty="0"/>
            <a:t>I will mail you the Individual Student Reports.</a:t>
          </a:r>
        </a:p>
      </dgm:t>
    </dgm:pt>
    <dgm:pt modelId="{74CD8BE1-7EC1-4AF6-B2BD-2D55F6EEE77A}" type="parTrans" cxnId="{8B3F591F-1C18-4537-93DE-A95B830D5444}">
      <dgm:prSet/>
      <dgm:spPr/>
      <dgm:t>
        <a:bodyPr/>
        <a:lstStyle/>
        <a:p>
          <a:endParaRPr lang="en-US"/>
        </a:p>
      </dgm:t>
    </dgm:pt>
    <dgm:pt modelId="{2340D640-E2DE-48F2-B939-4A6CC84A2B02}" type="sibTrans" cxnId="{8B3F591F-1C18-4537-93DE-A95B830D5444}">
      <dgm:prSet/>
      <dgm:spPr/>
      <dgm:t>
        <a:bodyPr/>
        <a:lstStyle/>
        <a:p>
          <a:endParaRPr lang="en-US"/>
        </a:p>
      </dgm:t>
    </dgm:pt>
    <dgm:pt modelId="{F7EE6F64-B267-4FAD-8792-2AD945315928}" type="pres">
      <dgm:prSet presAssocID="{B63D1001-0650-4632-B77D-6782F58F0F52}" presName="diagram" presStyleCnt="0">
        <dgm:presLayoutVars>
          <dgm:dir/>
          <dgm:resizeHandles val="exact"/>
        </dgm:presLayoutVars>
      </dgm:prSet>
      <dgm:spPr/>
    </dgm:pt>
    <dgm:pt modelId="{1725746F-D98A-449D-9521-CE64FD05030B}" type="pres">
      <dgm:prSet presAssocID="{BB77904C-8A3C-4A25-83FE-C92EAD0F846C}" presName="node" presStyleLbl="node1" presStyleIdx="0" presStyleCnt="2">
        <dgm:presLayoutVars>
          <dgm:bulletEnabled val="1"/>
        </dgm:presLayoutVars>
      </dgm:prSet>
      <dgm:spPr/>
    </dgm:pt>
    <dgm:pt modelId="{988C32E0-CE59-4DB5-B851-45E7C7E99303}" type="pres">
      <dgm:prSet presAssocID="{2255E445-E0FC-4A56-AAB7-C984EB504383}" presName="sibTrans" presStyleCnt="0"/>
      <dgm:spPr/>
    </dgm:pt>
    <dgm:pt modelId="{E92CFE3C-32D4-4C2B-A490-0273DC9D7D26}" type="pres">
      <dgm:prSet presAssocID="{65C754A0-67B8-4357-9D75-895F3CD1D03B}" presName="node" presStyleLbl="node1" presStyleIdx="1" presStyleCnt="2">
        <dgm:presLayoutVars>
          <dgm:bulletEnabled val="1"/>
        </dgm:presLayoutVars>
      </dgm:prSet>
      <dgm:spPr/>
    </dgm:pt>
  </dgm:ptLst>
  <dgm:cxnLst>
    <dgm:cxn modelId="{13266F08-6607-4F0E-AEEE-CFE5454FEEBD}" type="presOf" srcId="{B63D1001-0650-4632-B77D-6782F58F0F52}" destId="{F7EE6F64-B267-4FAD-8792-2AD945315928}" srcOrd="0" destOrd="0" presId="urn:microsoft.com/office/officeart/2005/8/layout/default"/>
    <dgm:cxn modelId="{8B3F591F-1C18-4537-93DE-A95B830D5444}" srcId="{B63D1001-0650-4632-B77D-6782F58F0F52}" destId="{65C754A0-67B8-4357-9D75-895F3CD1D03B}" srcOrd="1" destOrd="0" parTransId="{74CD8BE1-7EC1-4AF6-B2BD-2D55F6EEE77A}" sibTransId="{2340D640-E2DE-48F2-B939-4A6CC84A2B02}"/>
    <dgm:cxn modelId="{9CA01D31-66F4-4586-ACFB-BDDBF2D95D9E}" type="presOf" srcId="{65C754A0-67B8-4357-9D75-895F3CD1D03B}" destId="{E92CFE3C-32D4-4C2B-A490-0273DC9D7D26}" srcOrd="0" destOrd="0" presId="urn:microsoft.com/office/officeart/2005/8/layout/default"/>
    <dgm:cxn modelId="{58635B76-6CC7-488D-88C4-1C52F251A15F}" type="presOf" srcId="{BB77904C-8A3C-4A25-83FE-C92EAD0F846C}" destId="{1725746F-D98A-449D-9521-CE64FD05030B}" srcOrd="0" destOrd="0" presId="urn:microsoft.com/office/officeart/2005/8/layout/default"/>
    <dgm:cxn modelId="{4E31B399-542C-4D24-8423-3577CA40F9B3}" srcId="{B63D1001-0650-4632-B77D-6782F58F0F52}" destId="{BB77904C-8A3C-4A25-83FE-C92EAD0F846C}" srcOrd="0" destOrd="0" parTransId="{34A389DE-1EC1-45DF-9B78-81034783A3AE}" sibTransId="{2255E445-E0FC-4A56-AAB7-C984EB504383}"/>
    <dgm:cxn modelId="{AABD06E7-8802-4151-A9A1-0EDFB613E6A0}" type="presParOf" srcId="{F7EE6F64-B267-4FAD-8792-2AD945315928}" destId="{1725746F-D98A-449D-9521-CE64FD05030B}" srcOrd="0" destOrd="0" presId="urn:microsoft.com/office/officeart/2005/8/layout/default"/>
    <dgm:cxn modelId="{455F0A91-B1A3-470C-929D-FDE5BC1B6665}" type="presParOf" srcId="{F7EE6F64-B267-4FAD-8792-2AD945315928}" destId="{988C32E0-CE59-4DB5-B851-45E7C7E99303}" srcOrd="1" destOrd="0" presId="urn:microsoft.com/office/officeart/2005/8/layout/default"/>
    <dgm:cxn modelId="{5DF91E85-C5E3-4E97-B40F-BF2DA150DCF9}" type="presParOf" srcId="{F7EE6F64-B267-4FAD-8792-2AD945315928}" destId="{E92CFE3C-32D4-4C2B-A490-0273DC9D7D2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1AFC7-F471-4116-9EA0-F0B8C1B6C0C5}">
      <dsp:nvSpPr>
        <dsp:cNvPr id="0" name=""/>
        <dsp:cNvSpPr/>
      </dsp:nvSpPr>
      <dsp:spPr>
        <a:xfrm>
          <a:off x="0" y="35689"/>
          <a:ext cx="6666833" cy="8154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Test Materials &amp; Security Forms</a:t>
          </a:r>
        </a:p>
      </dsp:txBody>
      <dsp:txXfrm>
        <a:off x="39809" y="75498"/>
        <a:ext cx="6587215" cy="735872"/>
      </dsp:txXfrm>
    </dsp:sp>
    <dsp:sp modelId="{4F43357E-8444-4F44-871B-841A77CD2C70}">
      <dsp:nvSpPr>
        <dsp:cNvPr id="0" name=""/>
        <dsp:cNvSpPr/>
      </dsp:nvSpPr>
      <dsp:spPr>
        <a:xfrm>
          <a:off x="0" y="889464"/>
          <a:ext cx="6666833" cy="815490"/>
        </a:xfrm>
        <a:prstGeom prst="roundRect">
          <a:avLst/>
        </a:prstGeom>
        <a:gradFill rotWithShape="0">
          <a:gsLst>
            <a:gs pos="0">
              <a:schemeClr val="accent5">
                <a:hueOff val="-1470669"/>
                <a:satOff val="-2046"/>
                <a:lumOff val="-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470669"/>
                <a:satOff val="-2046"/>
                <a:lumOff val="-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470669"/>
                <a:satOff val="-2046"/>
                <a:lumOff val="-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Protocol for Tech Support</a:t>
          </a:r>
        </a:p>
      </dsp:txBody>
      <dsp:txXfrm>
        <a:off x="39809" y="929273"/>
        <a:ext cx="6587215" cy="735872"/>
      </dsp:txXfrm>
    </dsp:sp>
    <dsp:sp modelId="{06B848E1-2455-458B-ACF6-175587DB8C9D}">
      <dsp:nvSpPr>
        <dsp:cNvPr id="0" name=""/>
        <dsp:cNvSpPr/>
      </dsp:nvSpPr>
      <dsp:spPr>
        <a:xfrm>
          <a:off x="0" y="1786458"/>
          <a:ext cx="6666833" cy="815490"/>
        </a:xfrm>
        <a:prstGeom prst="roundRect">
          <a:avLst/>
        </a:prstGeom>
        <a:gradFill rotWithShape="0">
          <a:gsLst>
            <a:gs pos="0">
              <a:schemeClr val="accent5">
                <a:hueOff val="-2941338"/>
                <a:satOff val="-4091"/>
                <a:lumOff val="-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941338"/>
                <a:satOff val="-4091"/>
                <a:lumOff val="-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941338"/>
                <a:satOff val="-4091"/>
                <a:lumOff val="-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Two Factor Authentication</a:t>
          </a:r>
        </a:p>
      </dsp:txBody>
      <dsp:txXfrm>
        <a:off x="39809" y="1826267"/>
        <a:ext cx="6587215" cy="735872"/>
      </dsp:txXfrm>
    </dsp:sp>
    <dsp:sp modelId="{B33A3F63-1836-4090-94DB-C93EB24E2B1D}">
      <dsp:nvSpPr>
        <dsp:cNvPr id="0" name=""/>
        <dsp:cNvSpPr/>
      </dsp:nvSpPr>
      <dsp:spPr>
        <a:xfrm>
          <a:off x="0" y="3565824"/>
          <a:ext cx="6666833" cy="815490"/>
        </a:xfrm>
        <a:prstGeom prst="roundRect">
          <a:avLst/>
        </a:prstGeom>
        <a:gradFill rotWithShape="0">
          <a:gsLst>
            <a:gs pos="0">
              <a:schemeClr val="accent5">
                <a:hueOff val="-4412007"/>
                <a:satOff val="-6137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412007"/>
                <a:satOff val="-6137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412007"/>
                <a:satOff val="-6137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Accessing Class Roster Reports</a:t>
          </a:r>
        </a:p>
      </dsp:txBody>
      <dsp:txXfrm>
        <a:off x="39809" y="3605633"/>
        <a:ext cx="6587215" cy="735872"/>
      </dsp:txXfrm>
    </dsp:sp>
    <dsp:sp modelId="{7BAB1F16-1375-4A39-A89B-F85EDA95D27A}">
      <dsp:nvSpPr>
        <dsp:cNvPr id="0" name=""/>
        <dsp:cNvSpPr/>
      </dsp:nvSpPr>
      <dsp:spPr>
        <a:xfrm>
          <a:off x="0" y="2678139"/>
          <a:ext cx="6666833" cy="815490"/>
        </a:xfrm>
        <a:prstGeom prst="roundRect">
          <a:avLst/>
        </a:prstGeom>
        <a:gradFill rotWithShape="0">
          <a:gsLst>
            <a:gs pos="0">
              <a:schemeClr val="accent5">
                <a:hueOff val="-5882676"/>
                <a:satOff val="-8182"/>
                <a:lumOff val="-31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882676"/>
                <a:satOff val="-8182"/>
                <a:lumOff val="-31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882676"/>
                <a:satOff val="-8182"/>
                <a:lumOff val="-31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Steps to Prepare for Testing</a:t>
          </a:r>
        </a:p>
      </dsp:txBody>
      <dsp:txXfrm>
        <a:off x="39809" y="2717948"/>
        <a:ext cx="6587215" cy="735872"/>
      </dsp:txXfrm>
    </dsp:sp>
    <dsp:sp modelId="{616A61E3-9DBD-488A-A872-02BCFE6836CF}">
      <dsp:nvSpPr>
        <dsp:cNvPr id="0" name=""/>
        <dsp:cNvSpPr/>
      </dsp:nvSpPr>
      <dsp:spPr>
        <a:xfrm>
          <a:off x="0" y="4437085"/>
          <a:ext cx="6666833" cy="815490"/>
        </a:xfrm>
        <a:prstGeom prst="round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TWS and ISRs</a:t>
          </a:r>
        </a:p>
      </dsp:txBody>
      <dsp:txXfrm>
        <a:off x="39809" y="4476894"/>
        <a:ext cx="6587215" cy="735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EF0BF2-63F2-401D-BDEE-42838DE21C3C}">
      <dsp:nvSpPr>
        <dsp:cNvPr id="0" name=""/>
        <dsp:cNvSpPr/>
      </dsp:nvSpPr>
      <dsp:spPr>
        <a:xfrm>
          <a:off x="0" y="98059"/>
          <a:ext cx="6666833" cy="12647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STCs will receive Test Administration Guides and Graph Paper. School ID will be at the top of the order form.</a:t>
          </a:r>
        </a:p>
      </dsp:txBody>
      <dsp:txXfrm>
        <a:off x="61741" y="159800"/>
        <a:ext cx="6543351" cy="1141288"/>
      </dsp:txXfrm>
    </dsp:sp>
    <dsp:sp modelId="{751E99D3-70BD-4C3B-A72B-DC2A78F69731}">
      <dsp:nvSpPr>
        <dsp:cNvPr id="0" name=""/>
        <dsp:cNvSpPr/>
      </dsp:nvSpPr>
      <dsp:spPr>
        <a:xfrm>
          <a:off x="0" y="1429069"/>
          <a:ext cx="6666833" cy="1264770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 return label will be in each shipment.</a:t>
          </a:r>
        </a:p>
      </dsp:txBody>
      <dsp:txXfrm>
        <a:off x="61741" y="1490810"/>
        <a:ext cx="6543351" cy="1141288"/>
      </dsp:txXfrm>
    </dsp:sp>
    <dsp:sp modelId="{1EEB6A6E-170C-40D3-9D63-08182139577B}">
      <dsp:nvSpPr>
        <dsp:cNvPr id="0" name=""/>
        <dsp:cNvSpPr/>
      </dsp:nvSpPr>
      <dsp:spPr>
        <a:xfrm>
          <a:off x="0" y="2760080"/>
          <a:ext cx="6666833" cy="1264770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Print out Test Administrator and Proctor Security Agreements from NPSTS webpage as needed and return with materials.</a:t>
          </a:r>
        </a:p>
      </dsp:txBody>
      <dsp:txXfrm>
        <a:off x="61741" y="2821821"/>
        <a:ext cx="6543351" cy="1141288"/>
      </dsp:txXfrm>
    </dsp:sp>
    <dsp:sp modelId="{14C98C90-3560-4914-806B-26FBDAEAE79E}">
      <dsp:nvSpPr>
        <dsp:cNvPr id="0" name=""/>
        <dsp:cNvSpPr/>
      </dsp:nvSpPr>
      <dsp:spPr>
        <a:xfrm>
          <a:off x="0" y="4091090"/>
          <a:ext cx="6666833" cy="126477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Email Brian if you have a testing irregularity. A form will be required to document it.</a:t>
          </a:r>
        </a:p>
      </dsp:txBody>
      <dsp:txXfrm>
        <a:off x="61741" y="4152831"/>
        <a:ext cx="6543351" cy="11412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3D7FFD-3346-4F3A-A571-020866E62CBF}">
      <dsp:nvSpPr>
        <dsp:cNvPr id="0" name=""/>
        <dsp:cNvSpPr/>
      </dsp:nvSpPr>
      <dsp:spPr>
        <a:xfrm>
          <a:off x="821" y="0"/>
          <a:ext cx="3327201" cy="39488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Go to NPSTS webpage and use provided documentation. Everything you need for administering online tests is there.</a:t>
          </a:r>
        </a:p>
      </dsp:txBody>
      <dsp:txXfrm>
        <a:off x="821" y="1579550"/>
        <a:ext cx="3327201" cy="2369325"/>
      </dsp:txXfrm>
    </dsp:sp>
    <dsp:sp modelId="{27D5CADB-1652-4A04-8024-F580B8ABAD6B}">
      <dsp:nvSpPr>
        <dsp:cNvPr id="0" name=""/>
        <dsp:cNvSpPr/>
      </dsp:nvSpPr>
      <dsp:spPr>
        <a:xfrm>
          <a:off x="821" y="0"/>
          <a:ext cx="3327201" cy="157955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0"/>
        <a:ext cx="3327201" cy="1579550"/>
      </dsp:txXfrm>
    </dsp:sp>
    <dsp:sp modelId="{E08FF7C1-827E-470D-B0FB-35011F709033}">
      <dsp:nvSpPr>
        <dsp:cNvPr id="0" name=""/>
        <dsp:cNvSpPr/>
      </dsp:nvSpPr>
      <dsp:spPr>
        <a:xfrm>
          <a:off x="3594199" y="0"/>
          <a:ext cx="3327201" cy="3948876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Call or email the help desk (919-515-1320 or </a:t>
          </a:r>
          <a:r>
            <a:rPr lang="en-US" sz="2000" kern="1200">
              <a:hlinkClick xmlns:r="http://schemas.openxmlformats.org/officeDocument/2006/relationships" r:id="rId1"/>
            </a:rPr>
            <a:t>ncdesk@ncsu.edu</a:t>
          </a:r>
          <a:r>
            <a:rPr lang="en-US" sz="2000" kern="1200"/>
            <a:t>). Be sure to identify yourself as a </a:t>
          </a:r>
          <a:br>
            <a:rPr lang="en-US" sz="2000" kern="1200"/>
          </a:br>
          <a:r>
            <a:rPr lang="en-US" sz="2000" kern="1200"/>
            <a:t>non-public school.</a:t>
          </a:r>
        </a:p>
      </dsp:txBody>
      <dsp:txXfrm>
        <a:off x="3594199" y="1579550"/>
        <a:ext cx="3327201" cy="2369325"/>
      </dsp:txXfrm>
    </dsp:sp>
    <dsp:sp modelId="{9557EA3C-79F2-474E-A01B-B889E0A18971}">
      <dsp:nvSpPr>
        <dsp:cNvPr id="0" name=""/>
        <dsp:cNvSpPr/>
      </dsp:nvSpPr>
      <dsp:spPr>
        <a:xfrm>
          <a:off x="3594199" y="0"/>
          <a:ext cx="3327201" cy="157955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0"/>
        <a:ext cx="3327201" cy="1579550"/>
      </dsp:txXfrm>
    </dsp:sp>
    <dsp:sp modelId="{A48E35A5-E7D6-4CF4-AF2D-071C983B964A}">
      <dsp:nvSpPr>
        <dsp:cNvPr id="0" name=""/>
        <dsp:cNvSpPr/>
      </dsp:nvSpPr>
      <dsp:spPr>
        <a:xfrm>
          <a:off x="7187576" y="0"/>
          <a:ext cx="3327201" cy="3948876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Call or email Brian (919-515-4624 or </a:t>
          </a:r>
          <a:r>
            <a:rPr lang="en-US" sz="2000" kern="1200">
              <a:hlinkClick xmlns:r="http://schemas.openxmlformats.org/officeDocument/2006/relationships" r:id="rId2"/>
            </a:rPr>
            <a:t>brian_swiger@ncsu.edu</a:t>
          </a:r>
          <a:r>
            <a:rPr lang="en-US" sz="2000" kern="1200"/>
            <a:t>)</a:t>
          </a:r>
        </a:p>
      </dsp:txBody>
      <dsp:txXfrm>
        <a:off x="7187576" y="1579550"/>
        <a:ext cx="3327201" cy="2369325"/>
      </dsp:txXfrm>
    </dsp:sp>
    <dsp:sp modelId="{99A17776-FA39-4BD9-A498-697E39A54D26}">
      <dsp:nvSpPr>
        <dsp:cNvPr id="0" name=""/>
        <dsp:cNvSpPr/>
      </dsp:nvSpPr>
      <dsp:spPr>
        <a:xfrm>
          <a:off x="7187576" y="0"/>
          <a:ext cx="3327201" cy="157955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0"/>
        <a:ext cx="3327201" cy="15795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FCEAB7-5E57-4292-809A-3C49DAB5476E}">
      <dsp:nvSpPr>
        <dsp:cNvPr id="0" name=""/>
        <dsp:cNvSpPr/>
      </dsp:nvSpPr>
      <dsp:spPr>
        <a:xfrm>
          <a:off x="0" y="748400"/>
          <a:ext cx="6666833" cy="190943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Required to access NCTest Admin</a:t>
          </a:r>
        </a:p>
      </dsp:txBody>
      <dsp:txXfrm>
        <a:off x="93211" y="841611"/>
        <a:ext cx="6480411" cy="1723017"/>
      </dsp:txXfrm>
    </dsp:sp>
    <dsp:sp modelId="{E996AA87-F496-4269-8B0B-88409C53FE7F}">
      <dsp:nvSpPr>
        <dsp:cNvPr id="0" name=""/>
        <dsp:cNvSpPr/>
      </dsp:nvSpPr>
      <dsp:spPr>
        <a:xfrm>
          <a:off x="0" y="2796080"/>
          <a:ext cx="6666833" cy="1909439"/>
        </a:xfrm>
        <a:prstGeom prst="round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Instructions under Quick Start Guide section</a:t>
          </a:r>
        </a:p>
      </dsp:txBody>
      <dsp:txXfrm>
        <a:off x="93211" y="2889291"/>
        <a:ext cx="6480411" cy="17230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21C7EB-45F0-4D4E-A1FC-49014F843581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912848"/>
        <a:ext cx="34897" cy="6979"/>
      </dsp:txXfrm>
    </dsp:sp>
    <dsp:sp modelId="{2AA69D2E-CC77-4D3B-82A5-0A5575945092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Set up Test Coordinator and Test Administrator Accounts in NCAuth </a:t>
          </a:r>
        </a:p>
      </dsp:txBody>
      <dsp:txXfrm>
        <a:off x="8061" y="5979"/>
        <a:ext cx="3034531" cy="1820718"/>
      </dsp:txXfrm>
    </dsp:sp>
    <dsp:sp modelId="{034A9DF7-AA98-4C48-9399-1793C38FA6F0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912848"/>
        <a:ext cx="34897" cy="6979"/>
      </dsp:txXfrm>
    </dsp:sp>
    <dsp:sp modelId="{1B7D0E71-759A-473E-B66F-A9E23D312E67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Complete and Upload the Student Upload Spreadsheet</a:t>
          </a:r>
        </a:p>
      </dsp:txBody>
      <dsp:txXfrm>
        <a:off x="3740534" y="5979"/>
        <a:ext cx="3034531" cy="1820718"/>
      </dsp:txXfrm>
    </dsp:sp>
    <dsp:sp modelId="{68CC5D2E-FF92-47CF-BFAA-C360E4247B00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0362" y="2155079"/>
        <a:ext cx="374875" cy="6979"/>
      </dsp:txXfrm>
    </dsp:sp>
    <dsp:sp modelId="{3F286088-CA5D-446A-9FCE-C3ABC67FE844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Install the Appropriate NCTest Program/Application on   All Testing Devices </a:t>
          </a:r>
        </a:p>
      </dsp:txBody>
      <dsp:txXfrm>
        <a:off x="7473007" y="5979"/>
        <a:ext cx="3034531" cy="1820718"/>
      </dsp:txXfrm>
    </dsp:sp>
    <dsp:sp modelId="{4381B64E-0970-48F6-BC7F-4269E6234DDF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3431509"/>
        <a:ext cx="34897" cy="6979"/>
      </dsp:txXfrm>
    </dsp:sp>
    <dsp:sp modelId="{8830F56C-A624-4CB9-980F-F7C815E70F63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Ensure All Testing Devices Meet the Required Technology Specifications </a:t>
          </a:r>
        </a:p>
      </dsp:txBody>
      <dsp:txXfrm>
        <a:off x="8061" y="2524640"/>
        <a:ext cx="3034531" cy="1820718"/>
      </dsp:txXfrm>
    </dsp:sp>
    <dsp:sp modelId="{32F4D441-8042-459D-BCC1-0E606F8B35F0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Complete the Required SEB Tutorial for Students and Teachers</a:t>
          </a:r>
        </a:p>
      </dsp:txBody>
      <dsp:txXfrm>
        <a:off x="3740534" y="2524640"/>
        <a:ext cx="3034531" cy="18207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9D572-4371-4EE7-95F8-B0155AD3ED8C}">
      <dsp:nvSpPr>
        <dsp:cNvPr id="0" name=""/>
        <dsp:cNvSpPr/>
      </dsp:nvSpPr>
      <dsp:spPr>
        <a:xfrm>
          <a:off x="0" y="790460"/>
          <a:ext cx="6666833" cy="123147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Instructions on the NPSTS web page</a:t>
          </a:r>
        </a:p>
      </dsp:txBody>
      <dsp:txXfrm>
        <a:off x="60116" y="850576"/>
        <a:ext cx="6546601" cy="1111247"/>
      </dsp:txXfrm>
    </dsp:sp>
    <dsp:sp modelId="{19A2A42D-EEA4-4B09-AEF8-F29B69AD0A24}">
      <dsp:nvSpPr>
        <dsp:cNvPr id="0" name=""/>
        <dsp:cNvSpPr/>
      </dsp:nvSpPr>
      <dsp:spPr>
        <a:xfrm>
          <a:off x="0" y="2111220"/>
          <a:ext cx="6666833" cy="1231479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Accessing Online Resources for Summative Assessments Guide (PDF)</a:t>
          </a:r>
        </a:p>
      </dsp:txBody>
      <dsp:txXfrm>
        <a:off x="60116" y="2171336"/>
        <a:ext cx="6546601" cy="1111247"/>
      </dsp:txXfrm>
    </dsp:sp>
    <dsp:sp modelId="{FD981CF4-C6B1-4569-B1F4-F701B005A61E}">
      <dsp:nvSpPr>
        <dsp:cNvPr id="0" name=""/>
        <dsp:cNvSpPr/>
      </dsp:nvSpPr>
      <dsp:spPr>
        <a:xfrm>
          <a:off x="0" y="3431979"/>
          <a:ext cx="6666833" cy="1231479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Accessing Online Resources for Summative Assessments Training Video</a:t>
          </a:r>
        </a:p>
      </dsp:txBody>
      <dsp:txXfrm>
        <a:off x="60116" y="3492095"/>
        <a:ext cx="6546601" cy="111124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25746F-D98A-449D-9521-CE64FD05030B}">
      <dsp:nvSpPr>
        <dsp:cNvPr id="0" name=""/>
        <dsp:cNvSpPr/>
      </dsp:nvSpPr>
      <dsp:spPr>
        <a:xfrm>
          <a:off x="1283" y="673807"/>
          <a:ext cx="5006206" cy="3003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I will set your TWS in NCTest Admin.</a:t>
          </a:r>
        </a:p>
      </dsp:txBody>
      <dsp:txXfrm>
        <a:off x="1283" y="673807"/>
        <a:ext cx="5006206" cy="3003723"/>
      </dsp:txXfrm>
    </dsp:sp>
    <dsp:sp modelId="{E92CFE3C-32D4-4C2B-A490-0273DC9D7D26}">
      <dsp:nvSpPr>
        <dsp:cNvPr id="0" name=""/>
        <dsp:cNvSpPr/>
      </dsp:nvSpPr>
      <dsp:spPr>
        <a:xfrm>
          <a:off x="5508110" y="673807"/>
          <a:ext cx="5006206" cy="3003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 dirty="0"/>
            <a:t>I will mail you the Individual Student Reports.</a:t>
          </a:r>
        </a:p>
      </dsp:txBody>
      <dsp:txXfrm>
        <a:off x="5508110" y="673807"/>
        <a:ext cx="5006206" cy="30037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3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9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4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5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93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41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8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4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63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70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3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89AB7-2940-4E19-867B-0E0BA9CFEA0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19EBB-9A59-41C1-9ACC-A7EEF0E4A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en-US" sz="4000" b="1">
                <a:solidFill>
                  <a:schemeClr val="tx2"/>
                </a:solidFill>
              </a:rPr>
              <a:t>Non-Public Schools NCTest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endParaRPr lang="en-US" sz="2000">
              <a:solidFill>
                <a:schemeClr val="tx2"/>
              </a:solidFill>
            </a:endParaRPr>
          </a:p>
          <a:p>
            <a:pPr algn="l"/>
            <a:r>
              <a:rPr lang="en-US" sz="2000">
                <a:solidFill>
                  <a:schemeClr val="tx2"/>
                </a:solidFill>
              </a:rPr>
              <a:t>April 29, 2026</a:t>
            </a:r>
          </a:p>
        </p:txBody>
      </p:sp>
      <p:pic>
        <p:nvPicPr>
          <p:cNvPr id="7" name="Graphic 6" descr="Schoolhouse">
            <a:extLst>
              <a:ext uri="{FF2B5EF4-FFF2-40B4-BE49-F238E27FC236}">
                <a16:creationId xmlns:a16="http://schemas.microsoft.com/office/drawing/2014/main" id="{2B41884E-B2DE-9692-BF29-4674DC96E3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7163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u="sng">
                <a:solidFill>
                  <a:srgbClr val="FFFFFF"/>
                </a:solidFill>
              </a:rPr>
              <a:t>Thank You!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/>
              <a:t>Thank you for your patience and participation in the NC Non-Public Schools Testing program!</a:t>
            </a:r>
          </a:p>
        </p:txBody>
      </p:sp>
    </p:spTree>
    <p:extLst>
      <p:ext uri="{BB962C8B-B14F-4D97-AF65-F5344CB8AC3E}">
        <p14:creationId xmlns:p14="http://schemas.microsoft.com/office/powerpoint/2010/main" val="317909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u="sng">
                <a:solidFill>
                  <a:srgbClr val="FFFFFF"/>
                </a:solidFill>
              </a:rPr>
              <a:t>Training Goals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81FB23-49CF-64B7-3CCE-AFC80C3698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490486"/>
              </p:ext>
            </p:extLst>
          </p:nvPr>
        </p:nvGraphicFramePr>
        <p:xfrm>
          <a:off x="4781490" y="279988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376A4026-4F2F-8366-F175-3BED2DBF4DB4}"/>
              </a:ext>
            </a:extLst>
          </p:cNvPr>
          <p:cNvGrpSpPr/>
          <p:nvPr/>
        </p:nvGrpSpPr>
        <p:grpSpPr>
          <a:xfrm>
            <a:off x="4781480" y="5607005"/>
            <a:ext cx="6666833" cy="815490"/>
            <a:chOff x="0" y="4496722"/>
            <a:chExt cx="6666833" cy="81549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1BD7BBE9-3257-5614-F21B-5F6E559E1F57}"/>
                </a:ext>
              </a:extLst>
            </p:cNvPr>
            <p:cNvSpPr/>
            <p:nvPr/>
          </p:nvSpPr>
          <p:spPr>
            <a:xfrm>
              <a:off x="0" y="4496722"/>
              <a:ext cx="6666833" cy="81549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2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89DDA98D-A7F7-FF87-62FE-5DF837484AC1}"/>
                </a:ext>
              </a:extLst>
            </p:cNvPr>
            <p:cNvSpPr txBox="1"/>
            <p:nvPr/>
          </p:nvSpPr>
          <p:spPr>
            <a:xfrm>
              <a:off x="39809" y="4536531"/>
              <a:ext cx="6587215" cy="7358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9540" tIns="129540" rIns="129540" bIns="129540" numCol="1" spcCol="1270" anchor="ctr" anchorCtr="0">
              <a:noAutofit/>
            </a:bodyPr>
            <a:lstStyle/>
            <a:p>
              <a:pPr marL="0" lvl="0" indent="0" algn="l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400" dirty="0"/>
                <a:t>Chromebook App (PWA)</a:t>
              </a:r>
              <a:endParaRPr lang="en-US" sz="3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28407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u="sng">
                <a:solidFill>
                  <a:srgbClr val="FFFFFF"/>
                </a:solidFill>
              </a:rPr>
              <a:t>Test Materials &amp; Security Agreements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5CB9738-E3E4-14A7-1138-0435DBC2A6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78548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0874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u="sng"/>
              <a:t>Protocol for Tech Support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C82BAA-0B90-B8EB-BE38-AAAC55C5FA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735581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1100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700" b="1" u="sng">
                <a:solidFill>
                  <a:srgbClr val="FFFFFF"/>
                </a:solidFill>
              </a:rPr>
              <a:t>Two Factor Authentication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35B2FE2-B71A-E3EB-A691-2AD25423BB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31461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407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F08AB97-AB92-2E77-4F08-F86CDAA6D8B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2420" b="331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u="sng"/>
              <a:t>Steps to Prepare for Testing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61CE3FEA-6430-E2C8-E69E-AD4CD9BECF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5860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5203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u="sng">
                <a:solidFill>
                  <a:srgbClr val="FFFFFF"/>
                </a:solidFill>
              </a:rPr>
              <a:t>Accessing Class Roster Reports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B579B33-3600-CE55-C99D-91B3C3B41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63320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8559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A088452-7A26-0CC2-5E56-0D3E497B946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266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u="sng" dirty="0"/>
              <a:t>Testing Window Scheduler and ISRs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977365-4D89-4E36-7DF3-303AFF8377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918996"/>
              </p:ext>
            </p:extLst>
          </p:nvPr>
        </p:nvGraphicFramePr>
        <p:xfrm>
          <a:off x="838200" y="157753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54740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114ED94A-C85D-4CD3-4205-438D21CE6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9217" y="-1"/>
            <a:ext cx="5213267" cy="6883030"/>
            <a:chOff x="-19217" y="-1"/>
            <a:chExt cx="5213267" cy="688303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642BDB2-BF67-1D53-1C70-0B41D709E4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06" y="0"/>
              <a:ext cx="5204956" cy="6883029"/>
            </a:xfrm>
            <a:prstGeom prst="rect">
              <a:avLst/>
            </a:prstGeom>
            <a:gradFill>
              <a:gsLst>
                <a:gs pos="7000">
                  <a:schemeClr val="accent2"/>
                </a:gs>
                <a:gs pos="100000">
                  <a:schemeClr val="accent5"/>
                </a:gs>
              </a:gsLst>
              <a:lin ang="4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8E0D8CE-5DBF-B664-EB48-C29BF8AB4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-19217" y="1731909"/>
              <a:ext cx="5204963" cy="5144400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75000"/>
                  </a:schemeClr>
                </a:gs>
                <a:gs pos="60000">
                  <a:schemeClr val="accent5">
                    <a:lumMod val="60000"/>
                    <a:lumOff val="40000"/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FD140CE-7DE2-C88F-5EAE-F45EB69E6A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10" y="6723"/>
              <a:ext cx="3834567" cy="6876300"/>
            </a:xfrm>
            <a:prstGeom prst="rect">
              <a:avLst/>
            </a:prstGeom>
            <a:gradFill flip="none" rotWithShape="1">
              <a:gsLst>
                <a:gs pos="3000">
                  <a:schemeClr val="accent2">
                    <a:lumMod val="60000"/>
                    <a:lumOff val="40000"/>
                    <a:alpha val="78000"/>
                  </a:schemeClr>
                </a:gs>
                <a:gs pos="42000">
                  <a:schemeClr val="accent2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57E87E3-413F-10EF-63D8-6016E986C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-844601" y="833689"/>
              <a:ext cx="6872341" cy="5204961"/>
            </a:xfrm>
            <a:prstGeom prst="rect">
              <a:avLst/>
            </a:prstGeom>
            <a:gradFill>
              <a:gsLst>
                <a:gs pos="0">
                  <a:schemeClr val="accent5">
                    <a:alpha val="86000"/>
                  </a:schemeClr>
                </a:gs>
                <a:gs pos="57000">
                  <a:schemeClr val="accent2">
                    <a:alpha val="0"/>
                  </a:schemeClr>
                </a:gs>
              </a:gsLst>
              <a:lin ang="13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A1DE49D-BF64-A7B7-1DDC-44EB04704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484" y="739835"/>
            <a:ext cx="3702580" cy="1616203"/>
          </a:xfrm>
        </p:spPr>
        <p:txBody>
          <a:bodyPr anchor="b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Chromebook App (PWA)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2B492-A397-9BDA-E338-31849318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484" y="2459116"/>
            <a:ext cx="3702579" cy="3524823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Chromebooks must access </a:t>
            </a:r>
            <a:r>
              <a:rPr lang="en-US" sz="2000" dirty="0" err="1">
                <a:solidFill>
                  <a:srgbClr val="FFFFFF"/>
                </a:solidFill>
              </a:rPr>
              <a:t>NCTest</a:t>
            </a:r>
            <a:r>
              <a:rPr lang="en-US" sz="2000" dirty="0">
                <a:solidFill>
                  <a:srgbClr val="FFFFFF"/>
                </a:solidFill>
              </a:rPr>
              <a:t> through the Progressive Web App.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It is located in </a:t>
            </a:r>
            <a:r>
              <a:rPr lang="en-US" sz="2000" dirty="0" err="1">
                <a:solidFill>
                  <a:srgbClr val="FFFFFF"/>
                </a:solidFill>
              </a:rPr>
              <a:t>NCTest</a:t>
            </a:r>
            <a:r>
              <a:rPr lang="en-US" sz="2000" dirty="0">
                <a:solidFill>
                  <a:srgbClr val="FFFFFF"/>
                </a:solidFill>
              </a:rPr>
              <a:t> Admin.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Uninstall old app first.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Installation guide on NPSTS web page.</a:t>
            </a:r>
          </a:p>
          <a:p>
            <a:endParaRPr lang="en-US" sz="2000" dirty="0">
              <a:solidFill>
                <a:srgbClr val="FFFFFF"/>
              </a:solidFill>
            </a:endParaRPr>
          </a:p>
          <a:p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5" name="Picture 4" descr="A screenshot of a web page&#10;&#10;Description automatically generated">
            <a:extLst>
              <a:ext uri="{FF2B5EF4-FFF2-40B4-BE49-F238E27FC236}">
                <a16:creationId xmlns:a16="http://schemas.microsoft.com/office/drawing/2014/main" id="{9D86344E-6E83-4D6F-5A5A-85B50711C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304" y="1827175"/>
            <a:ext cx="5407002" cy="320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383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346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Non-Public Schools NCTest Training</vt:lpstr>
      <vt:lpstr>Training Goals</vt:lpstr>
      <vt:lpstr>Test Materials &amp; Security Agreements</vt:lpstr>
      <vt:lpstr>Protocol for Tech Support</vt:lpstr>
      <vt:lpstr>Two Factor Authentication</vt:lpstr>
      <vt:lpstr>Steps to Prepare for Testing</vt:lpstr>
      <vt:lpstr>Accessing Class Roster Reports</vt:lpstr>
      <vt:lpstr>Testing Window Scheduler and ISRs</vt:lpstr>
      <vt:lpstr>Chromebook App (PWA)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Non-Public Schools NCTest Training</dc:title>
  <dc:creator>Brian Swiger</dc:creator>
  <cp:lastModifiedBy>Brian Swiger</cp:lastModifiedBy>
  <cp:revision>26</cp:revision>
  <dcterms:created xsi:type="dcterms:W3CDTF">2025-04-25T19:17:55Z</dcterms:created>
  <dcterms:modified xsi:type="dcterms:W3CDTF">2026-04-16T19:15:02Z</dcterms:modified>
</cp:coreProperties>
</file>