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552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9AB7-2940-4E19-867B-0E0BA9CFEA09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EBB-9A59-41C1-9ACC-A7EEF0E4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3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9AB7-2940-4E19-867B-0E0BA9CFEA09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EBB-9A59-41C1-9ACC-A7EEF0E4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9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9AB7-2940-4E19-867B-0E0BA9CFEA09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EBB-9A59-41C1-9ACC-A7EEF0E4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4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9AB7-2940-4E19-867B-0E0BA9CFEA09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EBB-9A59-41C1-9ACC-A7EEF0E4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5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9AB7-2940-4E19-867B-0E0BA9CFEA09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EBB-9A59-41C1-9ACC-A7EEF0E4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9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9AB7-2940-4E19-867B-0E0BA9CFEA09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EBB-9A59-41C1-9ACC-A7EEF0E4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4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9AB7-2940-4E19-867B-0E0BA9CFEA09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EBB-9A59-41C1-9ACC-A7EEF0E4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8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9AB7-2940-4E19-867B-0E0BA9CFEA09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EBB-9A59-41C1-9ACC-A7EEF0E4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4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9AB7-2940-4E19-867B-0E0BA9CFEA09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EBB-9A59-41C1-9ACC-A7EEF0E4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6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9AB7-2940-4E19-867B-0E0BA9CFEA09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EBB-9A59-41C1-9ACC-A7EEF0E4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70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9AB7-2940-4E19-867B-0E0BA9CFEA09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EBB-9A59-41C1-9ACC-A7EEF0E4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89AB7-2940-4E19-867B-0E0BA9CFEA09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19EBB-9A59-41C1-9ACC-A7EEF0E4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_swiger@ncsu.edu" TargetMode="External"/><Relationship Id="rId2" Type="http://schemas.openxmlformats.org/officeDocument/2006/relationships/hyperlink" Target="mailto:ncdesk@ncsu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Non-Public Schools </a:t>
            </a:r>
            <a:r>
              <a:rPr lang="en-US" b="1" dirty="0" err="1" smtClean="0"/>
              <a:t>NCTest</a:t>
            </a:r>
            <a:r>
              <a:rPr lang="en-US" b="1" dirty="0" smtClean="0"/>
              <a:t> Training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April 29,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Report Training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May 14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at 10 AM</a:t>
            </a:r>
          </a:p>
          <a:p>
            <a:r>
              <a:rPr lang="en-US" sz="3600" dirty="0" smtClean="0"/>
              <a:t>Online tool will enable School Test Coordinators to run and print student reports within 24 hours.</a:t>
            </a:r>
          </a:p>
          <a:p>
            <a:r>
              <a:rPr lang="en-US" sz="3600" dirty="0" smtClean="0"/>
              <a:t>Training will be recorded and posted on NPSTS website.</a:t>
            </a:r>
          </a:p>
          <a:p>
            <a:r>
              <a:rPr lang="en-US" sz="3600" dirty="0" smtClean="0"/>
              <a:t>I will be learning with you!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7855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My Schedule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 will be out of the office from May 8 – May 13.</a:t>
            </a:r>
          </a:p>
          <a:p>
            <a:r>
              <a:rPr lang="en-US" sz="4000" dirty="0" smtClean="0"/>
              <a:t>I will be in the office the rest of testing season from 9-5 M-F.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5474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/>
              <a:t>Thank You!</a:t>
            </a:r>
            <a:endParaRPr lang="en-US" sz="5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Thank you for your patience and participation in the NC Non-Public Schools Testing program!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7909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Training Goals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Tasks for 2025</a:t>
            </a:r>
          </a:p>
          <a:p>
            <a:r>
              <a:rPr lang="en-US" dirty="0" smtClean="0"/>
              <a:t>Test Materials &amp; Security Forms</a:t>
            </a:r>
          </a:p>
          <a:p>
            <a:r>
              <a:rPr lang="en-US" dirty="0" smtClean="0"/>
              <a:t>Protocol for Tech Support</a:t>
            </a:r>
          </a:p>
          <a:p>
            <a:r>
              <a:rPr lang="en-US" dirty="0" smtClean="0"/>
              <a:t>Two Factor Authentication</a:t>
            </a:r>
          </a:p>
          <a:p>
            <a:r>
              <a:rPr lang="en-US" dirty="0" smtClean="0"/>
              <a:t>Quick Start Guide</a:t>
            </a:r>
          </a:p>
          <a:p>
            <a:r>
              <a:rPr lang="en-US" dirty="0" smtClean="0"/>
              <a:t>Other Resources</a:t>
            </a:r>
          </a:p>
          <a:p>
            <a:r>
              <a:rPr lang="en-US" dirty="0" smtClean="0"/>
              <a:t>Report Training</a:t>
            </a:r>
          </a:p>
          <a:p>
            <a:r>
              <a:rPr lang="en-US" dirty="0" smtClean="0"/>
              <a:t>My Schedule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0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New Tasks for 2025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Two Factor Authentication for </a:t>
            </a:r>
            <a:r>
              <a:rPr lang="en-US" sz="3200" dirty="0" err="1" smtClean="0"/>
              <a:t>NCTest</a:t>
            </a:r>
            <a:r>
              <a:rPr lang="en-US" sz="3200" dirty="0" smtClean="0"/>
              <a:t> Admin</a:t>
            </a:r>
          </a:p>
          <a:p>
            <a:r>
              <a:rPr lang="en-US" sz="3200" dirty="0" smtClean="0"/>
              <a:t>School Test Coordinators (STC) will approve Test Administrator accounts.</a:t>
            </a:r>
          </a:p>
          <a:p>
            <a:r>
              <a:rPr lang="en-US" sz="3200" dirty="0" smtClean="0"/>
              <a:t>STCs will upload Student Enrollment spreadsheets.</a:t>
            </a:r>
          </a:p>
          <a:p>
            <a:r>
              <a:rPr lang="en-US" sz="3200" dirty="0" smtClean="0"/>
              <a:t>STCs will use new reporting tool to access student reports.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3852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Test Materials &amp; Security Agreements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STCs will receive Test Administration Guides and Graph Paper. School ID will be at the top of the order form.</a:t>
            </a:r>
          </a:p>
          <a:p>
            <a:r>
              <a:rPr lang="en-US" dirty="0" smtClean="0"/>
              <a:t>A return label will be in each shipment.</a:t>
            </a:r>
          </a:p>
          <a:p>
            <a:r>
              <a:rPr lang="en-US" dirty="0" smtClean="0"/>
              <a:t>Print out Test Administrator and Proctor Security Agreements from NPSTS webpage as needed and return with materials.</a:t>
            </a:r>
          </a:p>
          <a:p>
            <a:r>
              <a:rPr lang="en-US" dirty="0" smtClean="0"/>
              <a:t>Ask for Accommodations Form if necessary.</a:t>
            </a:r>
          </a:p>
          <a:p>
            <a:r>
              <a:rPr lang="en-US" dirty="0" smtClean="0"/>
              <a:t>Email Brian if you have a testing irregularity. A form will be required to document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8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Protocol for Tech Support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Go to NPSTS webpage and use provided documentation.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Call or email the help desk (919-515-1320 or </a:t>
            </a:r>
            <a:r>
              <a:rPr lang="en-US" sz="3200" dirty="0" smtClean="0">
                <a:hlinkClick r:id="rId2"/>
              </a:rPr>
              <a:t>ncdesk@ncsu.edu</a:t>
            </a:r>
            <a:r>
              <a:rPr lang="en-US" sz="3200" dirty="0" smtClean="0"/>
              <a:t>). Be sure to identify yourself as a </a:t>
            </a:r>
            <a:br>
              <a:rPr lang="en-US" sz="3200" dirty="0" smtClean="0"/>
            </a:br>
            <a:r>
              <a:rPr lang="en-US" sz="3200" dirty="0" smtClean="0"/>
              <a:t>non-public school.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Call or email Brian (919-515-4624 or </a:t>
            </a:r>
            <a:r>
              <a:rPr lang="en-US" sz="3200" dirty="0" smtClean="0">
                <a:hlinkClick r:id="rId3"/>
              </a:rPr>
              <a:t>brian_swiger@ncsu.edu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2110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Two Factor Authentication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New this year</a:t>
            </a:r>
          </a:p>
          <a:p>
            <a:r>
              <a:rPr lang="en-US" sz="3600" dirty="0" smtClean="0"/>
              <a:t>Required to access </a:t>
            </a:r>
            <a:r>
              <a:rPr lang="en-US" sz="3600" dirty="0" err="1" smtClean="0"/>
              <a:t>NCTest</a:t>
            </a:r>
            <a:r>
              <a:rPr lang="en-US" sz="3600" dirty="0" smtClean="0"/>
              <a:t> Admin</a:t>
            </a:r>
          </a:p>
          <a:p>
            <a:r>
              <a:rPr lang="en-US" sz="3600" dirty="0" smtClean="0"/>
              <a:t>Instructions under Quick Start Guide section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40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Quick Start Guide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Located on </a:t>
            </a:r>
            <a:r>
              <a:rPr lang="en-US" sz="3200" dirty="0" smtClean="0"/>
              <a:t>NPSTS </a:t>
            </a:r>
            <a:r>
              <a:rPr lang="en-US" sz="3200" dirty="0" smtClean="0"/>
              <a:t>webpage</a:t>
            </a:r>
          </a:p>
          <a:p>
            <a:r>
              <a:rPr lang="en-US" sz="3200" dirty="0" smtClean="0"/>
              <a:t>Contains 2FA instructions</a:t>
            </a:r>
          </a:p>
          <a:p>
            <a:r>
              <a:rPr lang="en-US" sz="3200" dirty="0" smtClean="0"/>
              <a:t>Abbreviated NCTEST Admin guide</a:t>
            </a:r>
          </a:p>
          <a:p>
            <a:r>
              <a:rPr lang="en-US" sz="3200" dirty="0"/>
              <a:t>4</a:t>
            </a:r>
            <a:r>
              <a:rPr lang="en-US" sz="3200" dirty="0" smtClean="0"/>
              <a:t> Steps to Testing (I will schedule your tests once your students are enrolled.)</a:t>
            </a:r>
          </a:p>
          <a:p>
            <a:r>
              <a:rPr lang="en-US" sz="3200" dirty="0" smtClean="0"/>
              <a:t>Take it one step at a time</a:t>
            </a:r>
          </a:p>
          <a:p>
            <a:r>
              <a:rPr lang="en-US" sz="3200" dirty="0" smtClean="0"/>
              <a:t>Start tomorrow </a:t>
            </a:r>
            <a:r>
              <a:rPr lang="en-US" sz="3200" dirty="0" smtClean="0">
                <a:sym typeface="Wingdings" panose="05000000000000000000" pitchFamily="2" charset="2"/>
              </a:rPr>
              <a:t>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1520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Quick Start Guide</a:t>
            </a:r>
            <a:endParaRPr lang="en-US" b="1" u="sn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67740"/>
            <a:ext cx="10515600" cy="3530508"/>
          </a:xfrm>
        </p:spPr>
      </p:pic>
    </p:spTree>
    <p:extLst>
      <p:ext uri="{BB962C8B-B14F-4D97-AF65-F5344CB8AC3E}">
        <p14:creationId xmlns:p14="http://schemas.microsoft.com/office/powerpoint/2010/main" val="31455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Other Resources</a:t>
            </a:r>
            <a:endParaRPr lang="en-US" b="1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874" y="1825625"/>
            <a:ext cx="9098252" cy="4351338"/>
          </a:xfrm>
        </p:spPr>
      </p:pic>
    </p:spTree>
    <p:extLst>
      <p:ext uri="{BB962C8B-B14F-4D97-AF65-F5344CB8AC3E}">
        <p14:creationId xmlns:p14="http://schemas.microsoft.com/office/powerpoint/2010/main" val="306531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350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Non-Public Schools NCTest Training</vt:lpstr>
      <vt:lpstr>Training Goals</vt:lpstr>
      <vt:lpstr>New Tasks for 2025</vt:lpstr>
      <vt:lpstr>Test Materials &amp; Security Agreements</vt:lpstr>
      <vt:lpstr>Protocol for Tech Support</vt:lpstr>
      <vt:lpstr>Two Factor Authentication</vt:lpstr>
      <vt:lpstr>Quick Start Guide</vt:lpstr>
      <vt:lpstr>Quick Start Guide</vt:lpstr>
      <vt:lpstr>Other Resources</vt:lpstr>
      <vt:lpstr>Report Training</vt:lpstr>
      <vt:lpstr>My Schedule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Non-Public Schools NCTest Training</dc:title>
  <dc:creator>Brian Swiger</dc:creator>
  <cp:lastModifiedBy>Brian Swiger</cp:lastModifiedBy>
  <cp:revision>18</cp:revision>
  <dcterms:created xsi:type="dcterms:W3CDTF">2025-04-25T19:17:55Z</dcterms:created>
  <dcterms:modified xsi:type="dcterms:W3CDTF">2025-04-30T16:42:17Z</dcterms:modified>
</cp:coreProperties>
</file>